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73" r:id="rId5"/>
    <p:sldId id="321" r:id="rId6"/>
    <p:sldId id="274" r:id="rId7"/>
    <p:sldId id="319" r:id="rId8"/>
    <p:sldId id="2147471881" r:id="rId9"/>
    <p:sldId id="270" r:id="rId10"/>
    <p:sldId id="292" r:id="rId11"/>
    <p:sldId id="2147471882" r:id="rId12"/>
    <p:sldId id="2147471886" r:id="rId13"/>
    <p:sldId id="2147471885" r:id="rId14"/>
    <p:sldId id="2147471884" r:id="rId15"/>
    <p:sldId id="2147471883" r:id="rId16"/>
    <p:sldId id="311" r:id="rId17"/>
    <p:sldId id="298" r:id="rId18"/>
    <p:sldId id="301" r:id="rId19"/>
    <p:sldId id="302" r:id="rId20"/>
    <p:sldId id="305" r:id="rId21"/>
    <p:sldId id="2147471892" r:id="rId22"/>
    <p:sldId id="2147471887" r:id="rId23"/>
    <p:sldId id="2147471888" r:id="rId24"/>
    <p:sldId id="2147471889" r:id="rId25"/>
    <p:sldId id="2147471890" r:id="rId26"/>
    <p:sldId id="2147471891" r:id="rId27"/>
    <p:sldId id="2147471878" r:id="rId28"/>
    <p:sldId id="303" r:id="rId29"/>
    <p:sldId id="316" r:id="rId30"/>
    <p:sldId id="2147471893" r:id="rId31"/>
    <p:sldId id="304" r:id="rId32"/>
    <p:sldId id="317" r:id="rId33"/>
    <p:sldId id="2147471880" r:id="rId34"/>
    <p:sldId id="2147471879" r:id="rId35"/>
    <p:sldId id="322" r:id="rId36"/>
    <p:sldId id="323"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orient="horz" pos="3456" userDrawn="1">
          <p15:clr>
            <a:srgbClr val="A4A3A4"/>
          </p15:clr>
        </p15:guide>
        <p15:guide id="3" pos="7368" userDrawn="1">
          <p15:clr>
            <a:srgbClr val="A4A3A4"/>
          </p15:clr>
        </p15:guide>
        <p15:guide id="4" orient="horz" pos="600" userDrawn="1">
          <p15:clr>
            <a:srgbClr val="A4A3A4"/>
          </p15:clr>
        </p15:guide>
        <p15:guide id="5" pos="4992" userDrawn="1">
          <p15:clr>
            <a:srgbClr val="A4A3A4"/>
          </p15:clr>
        </p15:guide>
        <p15:guide id="6" pos="6144" userDrawn="1">
          <p15:clr>
            <a:srgbClr val="A4A3A4"/>
          </p15:clr>
        </p15:guide>
        <p15:guide id="7" pos="2688" userDrawn="1">
          <p15:clr>
            <a:srgbClr val="A4A3A4"/>
          </p15:clr>
        </p15:guide>
        <p15:guide id="8" pos="1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F4B"/>
    <a:srgbClr val="E3241B"/>
    <a:srgbClr val="363F44"/>
    <a:srgbClr val="011114"/>
    <a:srgbClr val="FCD19C"/>
    <a:srgbClr val="C73749"/>
    <a:srgbClr val="FF7902"/>
    <a:srgbClr val="F33749"/>
    <a:srgbClr val="F54128"/>
    <a:srgbClr val="FED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7"/>
    <p:restoredTop sz="83333"/>
  </p:normalViewPr>
  <p:slideViewPr>
    <p:cSldViewPr snapToGrid="0">
      <p:cViewPr varScale="1">
        <p:scale>
          <a:sx n="100" d="100"/>
          <a:sy n="100" d="100"/>
        </p:scale>
        <p:origin x="2168" y="168"/>
      </p:cViewPr>
      <p:guideLst>
        <p:guide orient="horz" pos="864"/>
        <p:guide orient="horz" pos="3456"/>
        <p:guide pos="7368"/>
        <p:guide orient="horz" pos="600"/>
        <p:guide pos="4992"/>
        <p:guide pos="6144"/>
        <p:guide pos="2688"/>
        <p:guide pos="1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21615-6964-5745-916A-6F1704DF0C6E}" type="datetimeFigureOut">
              <a:rPr lang="en-US" smtClean="0"/>
              <a:t>3/27/26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90EC8-F35C-994A-9B05-06648D1FCE2A}" type="slidenum">
              <a:rPr lang="en-US" smtClean="0"/>
              <a:t>‹#›</a:t>
            </a:fld>
            <a:endParaRPr lang="en-US"/>
          </a:p>
        </p:txBody>
      </p:sp>
    </p:spTree>
    <p:extLst>
      <p:ext uri="{BB962C8B-B14F-4D97-AF65-F5344CB8AC3E}">
        <p14:creationId xmlns:p14="http://schemas.microsoft.com/office/powerpoint/2010/main" val="139243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90EC8-F35C-994A-9B05-06648D1FCE2A}" type="slidenum">
              <a:rPr lang="en-US" smtClean="0"/>
              <a:t>1</a:t>
            </a:fld>
            <a:endParaRPr lang="en-US"/>
          </a:p>
        </p:txBody>
      </p:sp>
    </p:spTree>
    <p:extLst>
      <p:ext uri="{BB962C8B-B14F-4D97-AF65-F5344CB8AC3E}">
        <p14:creationId xmlns:p14="http://schemas.microsoft.com/office/powerpoint/2010/main" val="410962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He notices he has time so he stops to get over priced snacks </a:t>
            </a:r>
            <a:endParaRPr lang="en-US" b="0" dirty="0">
              <a:effectLst/>
            </a:endParaRPr>
          </a:p>
          <a:p>
            <a:pPr rtl="0">
              <a:spcBef>
                <a:spcPts val="0"/>
              </a:spcBef>
              <a:spcAft>
                <a:spcPts val="0"/>
              </a:spcAft>
            </a:pPr>
            <a:br>
              <a:rPr lang="en-US" b="0" dirty="0">
                <a:effectLst/>
              </a:rPr>
            </a:b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11</a:t>
            </a:fld>
            <a:endParaRPr lang="en-US"/>
          </a:p>
        </p:txBody>
      </p:sp>
    </p:spTree>
    <p:extLst>
      <p:ext uri="{BB962C8B-B14F-4D97-AF65-F5344CB8AC3E}">
        <p14:creationId xmlns:p14="http://schemas.microsoft.com/office/powerpoint/2010/main" val="66402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Only to end up at his gate, being self-herded like sheep hoping to be the first one in line when your zone is called</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12</a:t>
            </a:fld>
            <a:endParaRPr lang="en-US"/>
          </a:p>
        </p:txBody>
      </p:sp>
    </p:spTree>
    <p:extLst>
      <p:ext uri="{BB962C8B-B14F-4D97-AF65-F5344CB8AC3E}">
        <p14:creationId xmlns:p14="http://schemas.microsoft.com/office/powerpoint/2010/main" val="156524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sz="1200" b="0" i="0" u="none" strike="noStrike" dirty="0">
                <a:solidFill>
                  <a:srgbClr val="000000"/>
                </a:solidFill>
                <a:effectLst/>
                <a:latin typeface="Arial" panose="020B0604020202020204" pitchFamily="34" charset="0"/>
              </a:rPr>
              <a:t>To then get on the plane to realize there is no over head ben space left at your middle seat near the end of the plane. </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By now, Bob is questioning if his final destination is worth all this pain and hassle getting there.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13</a:t>
            </a:fld>
            <a:endParaRPr lang="en-US"/>
          </a:p>
        </p:txBody>
      </p:sp>
    </p:spTree>
    <p:extLst>
      <p:ext uri="{BB962C8B-B14F-4D97-AF65-F5344CB8AC3E}">
        <p14:creationId xmlns:p14="http://schemas.microsoft.com/office/powerpoint/2010/main" val="997710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how is this synonymous to ones daily experience at work accessing their corporate applications? </a:t>
            </a:r>
            <a:endParaRPr lang="en-US" b="0" dirty="0">
              <a:effectLst/>
            </a:endParaRPr>
          </a:p>
          <a:p>
            <a:pPr rtl="0">
              <a:spcBef>
                <a:spcPts val="0"/>
              </a:spcBef>
              <a:spcAft>
                <a:spcPts val="0"/>
              </a:spcAft>
            </a:pPr>
            <a:br>
              <a:rPr lang="en-US" dirty="0"/>
            </a:b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14</a:t>
            </a:fld>
            <a:endParaRPr lang="en-US"/>
          </a:p>
        </p:txBody>
      </p:sp>
    </p:spTree>
    <p:extLst>
      <p:ext uri="{BB962C8B-B14F-4D97-AF65-F5344CB8AC3E}">
        <p14:creationId xmlns:p14="http://schemas.microsoft.com/office/powerpoint/2010/main" val="46441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Well, let’s look at what a regular workday experience is.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Now remember to our earlier slides - many users these days are remote AND not on the corporate network all day - maybe even on a BYOD device.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15</a:t>
            </a:fld>
            <a:endParaRPr lang="en-US"/>
          </a:p>
        </p:txBody>
      </p:sp>
    </p:spTree>
    <p:extLst>
      <p:ext uri="{BB962C8B-B14F-4D97-AF65-F5344CB8AC3E}">
        <p14:creationId xmlns:p14="http://schemas.microsoft.com/office/powerpoint/2010/main" val="547454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So you log into your Desktop OS - maybe </a:t>
            </a:r>
            <a:r>
              <a:rPr lang="en-US" sz="1800" b="0" i="0" u="none" strike="noStrike" dirty="0" err="1">
                <a:solidFill>
                  <a:srgbClr val="000000"/>
                </a:solidFill>
                <a:effectLst/>
                <a:latin typeface="Arial" panose="020B0604020202020204" pitchFamily="34" charset="0"/>
              </a:rPr>
              <a:t>passwordles</a:t>
            </a:r>
            <a:r>
              <a:rPr lang="en-US" sz="1800" b="0" i="0" u="none" strike="noStrike" dirty="0">
                <a:solidFill>
                  <a:srgbClr val="000000"/>
                </a:solidFill>
                <a:effectLst/>
                <a:latin typeface="Arial" panose="020B0604020202020204" pitchFamily="34" charset="0"/>
              </a:rPr>
              <a:t>, maybe no, maybe with MFA on top of your username and password. From their, you open browser to access an application and BAM, username / password (hopefully with an SSO provider) &amp; MFA. If you are like me and are a Mac user who prefers Safari, sometimes when I go to access a certain unnamed application it “works best’ in Chrome, so you access chrome and BAM login again because those IdP and </a:t>
            </a:r>
            <a:r>
              <a:rPr lang="en-US" sz="1800" b="0" i="0" u="none" strike="noStrike" dirty="0" err="1">
                <a:solidFill>
                  <a:srgbClr val="000000"/>
                </a:solidFill>
                <a:effectLst/>
                <a:latin typeface="Arial" panose="020B0604020202020204" pitchFamily="34" charset="0"/>
              </a:rPr>
              <a:t>mFA</a:t>
            </a:r>
            <a:r>
              <a:rPr lang="en-US" sz="1800" b="0" i="0" u="none" strike="noStrike" dirty="0">
                <a:solidFill>
                  <a:srgbClr val="000000"/>
                </a:solidFill>
                <a:effectLst/>
                <a:latin typeface="Arial" panose="020B0604020202020204" pitchFamily="34" charset="0"/>
              </a:rPr>
              <a:t> sessions </a:t>
            </a:r>
            <a:r>
              <a:rPr lang="en-US" sz="1800" b="0" i="0" u="none" strike="noStrike" dirty="0" err="1">
                <a:solidFill>
                  <a:srgbClr val="000000"/>
                </a:solidFill>
                <a:effectLst/>
                <a:latin typeface="Arial" panose="020B0604020202020204" pitchFamily="34" charset="0"/>
              </a:rPr>
              <a:t>dont</a:t>
            </a:r>
            <a:r>
              <a:rPr lang="en-US" sz="1800" b="0" i="0" u="none" strike="noStrike" dirty="0">
                <a:solidFill>
                  <a:srgbClr val="000000"/>
                </a:solidFill>
                <a:effectLst/>
                <a:latin typeface="Arial" panose="020B0604020202020204" pitchFamily="34" charset="0"/>
              </a:rPr>
              <a:t> cross browsers. Realize you forgot to open Outlook, so you open the native app and you guess it, BAM login again as it’s an embedded browser and you only have an IdP &amp; MFA session with Safari and Chrome. You then realize you need to look up customer data in snowflake or similar and thus you need to access the VPN…well….lastly, login again. By now, you have been at your desk for what 5-10 mins and you’ve logged (fully - interactively) in 5 times…I’d rather wait in a TSA line. Now we’ve help improve this experience, some with Passkeys and PWL, BUT adoption of those are still relatively low and even when they are adopted I would be prompted for </a:t>
            </a:r>
            <a:r>
              <a:rPr lang="en-US" sz="1800" b="0" i="0" u="none" strike="noStrike" dirty="0" err="1">
                <a:solidFill>
                  <a:srgbClr val="000000"/>
                </a:solidFill>
                <a:effectLst/>
                <a:latin typeface="Arial" panose="020B0604020202020204" pitchFamily="34" charset="0"/>
              </a:rPr>
              <a:t>TouchiD</a:t>
            </a:r>
            <a:r>
              <a:rPr lang="en-US" sz="1800" b="0" i="0" u="none" strike="noStrike" dirty="0">
                <a:solidFill>
                  <a:srgbClr val="000000"/>
                </a:solidFill>
                <a:effectLst/>
                <a:latin typeface="Arial" panose="020B0604020202020204" pitchFamily="34" charset="0"/>
              </a:rPr>
              <a:t> or my mac or windows hello multiple times and some of these, like the embedded VPN bit, may not support </a:t>
            </a:r>
            <a:r>
              <a:rPr lang="en-US" sz="1800" b="0" i="0" u="none" strike="noStrike" dirty="0" err="1">
                <a:solidFill>
                  <a:srgbClr val="000000"/>
                </a:solidFill>
                <a:effectLst/>
                <a:latin typeface="Arial" panose="020B0604020202020204" pitchFamily="34" charset="0"/>
              </a:rPr>
              <a:t>WebAuthn</a:t>
            </a:r>
            <a:r>
              <a:rPr lang="en-US" sz="1800" b="0" i="0" u="none" strike="noStrike" dirty="0">
                <a:solidFill>
                  <a:srgbClr val="000000"/>
                </a:solidFill>
                <a:effectLst/>
                <a:latin typeface="Arial" panose="020B0604020202020204" pitchFamily="34" charset="0"/>
              </a:rPr>
              <a:t> and thus you resort to username / password and MFA</a:t>
            </a: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16</a:t>
            </a:fld>
            <a:endParaRPr lang="en-US"/>
          </a:p>
        </p:txBody>
      </p:sp>
    </p:spTree>
    <p:extLst>
      <p:ext uri="{BB962C8B-B14F-4D97-AF65-F5344CB8AC3E}">
        <p14:creationId xmlns:p14="http://schemas.microsoft.com/office/powerpoint/2010/main" val="204829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2"/>
                </a:solidFill>
                <a:latin typeface="+mn-lt"/>
              </a:rPr>
              <a:t>So what does Lee’s digital experience look like as a Diamond Status member?</a:t>
            </a:r>
            <a:endParaRPr lang="en-US"/>
          </a:p>
        </p:txBody>
      </p:sp>
      <p:sp>
        <p:nvSpPr>
          <p:cNvPr id="4" name="Slide Number Placeholder 3"/>
          <p:cNvSpPr>
            <a:spLocks noGrp="1"/>
          </p:cNvSpPr>
          <p:nvPr>
            <p:ph type="sldNum" sz="quarter" idx="5"/>
          </p:nvPr>
        </p:nvSpPr>
        <p:spPr/>
        <p:txBody>
          <a:bodyPr/>
          <a:lstStyle/>
          <a:p>
            <a:fld id="{4B590EC8-F35C-994A-9B05-06648D1FCE2A}" type="slidenum">
              <a:rPr lang="en-US" smtClean="0"/>
              <a:t>24</a:t>
            </a:fld>
            <a:endParaRPr lang="en-US"/>
          </a:p>
        </p:txBody>
      </p:sp>
    </p:spTree>
    <p:extLst>
      <p:ext uri="{BB962C8B-B14F-4D97-AF65-F5344CB8AC3E}">
        <p14:creationId xmlns:p14="http://schemas.microsoft.com/office/powerpoint/2010/main" val="3458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about how SSO doesn’t solve for these different browsers, embedded browsers, connecting trust between OS. Broaden brokering the trust even further</a:t>
            </a:r>
          </a:p>
        </p:txBody>
      </p:sp>
      <p:sp>
        <p:nvSpPr>
          <p:cNvPr id="4" name="Slide Number Placeholder 3"/>
          <p:cNvSpPr>
            <a:spLocks noGrp="1"/>
          </p:cNvSpPr>
          <p:nvPr>
            <p:ph type="sldNum" sz="quarter" idx="5"/>
          </p:nvPr>
        </p:nvSpPr>
        <p:spPr/>
        <p:txBody>
          <a:bodyPr/>
          <a:lstStyle/>
          <a:p>
            <a:fld id="{4B590EC8-F35C-994A-9B05-06648D1FCE2A}" type="slidenum">
              <a:rPr lang="en-US" smtClean="0"/>
              <a:t>26</a:t>
            </a:fld>
            <a:endParaRPr lang="en-US"/>
          </a:p>
        </p:txBody>
      </p:sp>
    </p:spTree>
    <p:extLst>
      <p:ext uri="{BB962C8B-B14F-4D97-AF65-F5344CB8AC3E}">
        <p14:creationId xmlns:p14="http://schemas.microsoft.com/office/powerpoint/2010/main" val="101537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Behind the scene, you have the Federal Gov’t with TSA &amp; FBI &amp; Air marshals coordinating with 3</a:t>
            </a:r>
            <a:r>
              <a:rPr lang="en-US" baseline="30000"/>
              <a:t>rd</a:t>
            </a:r>
            <a:r>
              <a:rPr lang="en-US"/>
              <a:t> parties like CLEAR, the airlines and the airport itself on things like no fly lists. </a:t>
            </a:r>
          </a:p>
        </p:txBody>
      </p:sp>
      <p:sp>
        <p:nvSpPr>
          <p:cNvPr id="4" name="Slide Number Placeholder 3"/>
          <p:cNvSpPr>
            <a:spLocks noGrp="1"/>
          </p:cNvSpPr>
          <p:nvPr>
            <p:ph type="sldNum" sz="quarter" idx="5"/>
          </p:nvPr>
        </p:nvSpPr>
        <p:spPr/>
        <p:txBody>
          <a:bodyPr/>
          <a:lstStyle/>
          <a:p>
            <a:fld id="{4B590EC8-F35C-994A-9B05-06648D1FCE2A}" type="slidenum">
              <a:rPr lang="en-US" smtClean="0"/>
              <a:t>27</a:t>
            </a:fld>
            <a:endParaRPr lang="en-US"/>
          </a:p>
        </p:txBody>
      </p:sp>
    </p:spTree>
    <p:extLst>
      <p:ext uri="{BB962C8B-B14F-4D97-AF65-F5344CB8AC3E}">
        <p14:creationId xmlns:p14="http://schemas.microsoft.com/office/powerpoint/2010/main" val="841250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airport security coordination, with advances in Identity with the likes of ITDR, standards like Shared Signals Framework, and more, we are able to continuously ensure users are secure</a:t>
            </a:r>
          </a:p>
        </p:txBody>
      </p:sp>
      <p:sp>
        <p:nvSpPr>
          <p:cNvPr id="4" name="Slide Number Placeholder 3"/>
          <p:cNvSpPr>
            <a:spLocks noGrp="1"/>
          </p:cNvSpPr>
          <p:nvPr>
            <p:ph type="sldNum" sz="quarter" idx="5"/>
          </p:nvPr>
        </p:nvSpPr>
        <p:spPr/>
        <p:txBody>
          <a:bodyPr/>
          <a:lstStyle/>
          <a:p>
            <a:fld id="{4B590EC8-F35C-994A-9B05-06648D1FCE2A}" type="slidenum">
              <a:rPr lang="en-US" smtClean="0"/>
              <a:t>28</a:t>
            </a:fld>
            <a:endParaRPr lang="en-US"/>
          </a:p>
        </p:txBody>
      </p:sp>
    </p:spTree>
    <p:extLst>
      <p:ext uri="{BB962C8B-B14F-4D97-AF65-F5344CB8AC3E}">
        <p14:creationId xmlns:p14="http://schemas.microsoft.com/office/powerpoint/2010/main" val="98463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to get the brain muscles moving, I have a question for you all; which we’ll come back to in the end. [question] take some time, think about it and we’ll come back to the question later on.</a:t>
            </a:r>
          </a:p>
        </p:txBody>
      </p:sp>
      <p:sp>
        <p:nvSpPr>
          <p:cNvPr id="4" name="Slide Number Placeholder 3"/>
          <p:cNvSpPr>
            <a:spLocks noGrp="1"/>
          </p:cNvSpPr>
          <p:nvPr>
            <p:ph type="sldNum" sz="quarter" idx="5"/>
          </p:nvPr>
        </p:nvSpPr>
        <p:spPr/>
        <p:txBody>
          <a:bodyPr/>
          <a:lstStyle/>
          <a:p>
            <a:fld id="{4B590EC8-F35C-994A-9B05-06648D1FCE2A}" type="slidenum">
              <a:rPr lang="en-US" smtClean="0"/>
              <a:t>2</a:t>
            </a:fld>
            <a:endParaRPr lang="en-US"/>
          </a:p>
        </p:txBody>
      </p:sp>
    </p:spTree>
    <p:extLst>
      <p:ext uri="{BB962C8B-B14F-4D97-AF65-F5344CB8AC3E}">
        <p14:creationId xmlns:p14="http://schemas.microsoft.com/office/powerpoint/2010/main" val="109789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if their risk changes at all, we can immediately respond, whether that’s a self-remediation based enforcement or a full user lockout.</a:t>
            </a:r>
          </a:p>
          <a:p>
            <a:br>
              <a:rPr lang="en-US" dirty="0"/>
            </a:br>
            <a:br>
              <a:rPr lang="en-US" dirty="0"/>
            </a:br>
            <a:r>
              <a:rPr lang="en-US" dirty="0"/>
              <a:t>Diamond status are getting the coach experience and the hackers are getting </a:t>
            </a:r>
            <a:r>
              <a:rPr lang="en-US" dirty="0" err="1"/>
              <a:t>diamon</a:t>
            </a:r>
            <a:r>
              <a:rPr lang="en-US" dirty="0"/>
              <a:t> status. Over authenticating good, under authenticating bad.</a:t>
            </a:r>
          </a:p>
          <a:p>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29</a:t>
            </a:fld>
            <a:endParaRPr lang="en-US"/>
          </a:p>
        </p:txBody>
      </p:sp>
    </p:spTree>
    <p:extLst>
      <p:ext uri="{BB962C8B-B14F-4D97-AF65-F5344CB8AC3E}">
        <p14:creationId xmlns:p14="http://schemas.microsoft.com/office/powerpoint/2010/main" val="174481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is, it’s already here, but to varying levels of experiences and capabilities</a:t>
            </a:r>
          </a:p>
          <a:p>
            <a:endParaRPr lang="en-US" dirty="0"/>
          </a:p>
          <a:p>
            <a:r>
              <a:rPr lang="en-US" b="0" i="0" dirty="0">
                <a:solidFill>
                  <a:srgbClr val="000000"/>
                </a:solidFill>
                <a:effectLst/>
                <a:highlight>
                  <a:srgbClr val="EDEBE9"/>
                </a:highlight>
                <a:latin typeface="Calibri" panose="020F0502020204030204" pitchFamily="34" charset="0"/>
              </a:rPr>
              <a:t>To achieve this we need to focus on two core areas:</a:t>
            </a:r>
            <a:br>
              <a:rPr lang="en-US" dirty="0"/>
            </a:br>
            <a:br>
              <a:rPr lang="en-US" dirty="0"/>
            </a:br>
            <a:r>
              <a:rPr lang="en-US" b="0" i="0" dirty="0">
                <a:solidFill>
                  <a:srgbClr val="000000"/>
                </a:solidFill>
                <a:effectLst/>
                <a:highlight>
                  <a:srgbClr val="EDEBE9"/>
                </a:highlight>
                <a:latin typeface="Calibri" panose="020F0502020204030204" pitchFamily="34" charset="0"/>
              </a:rPr>
              <a:t>(1) Choosing the right IAM strategy, software, services, for the vendors in the room – helping move standards forward, sharing security context (like what happens at airports), being a community (2) A shift needs to occur as well. A LOT of the times we focus on the outcome (Getting to Vegas from RDU) – in the IAM space it’s that Bob or Lee can access concur and expense their travel, it’s security and ensuring bad actors can’t gain access, compliance regulations, insurance, audits, </a:t>
            </a:r>
            <a:r>
              <a:rPr lang="en-US" b="0" i="0" dirty="0" err="1">
                <a:solidFill>
                  <a:srgbClr val="000000"/>
                </a:solidFill>
                <a:effectLst/>
                <a:highlight>
                  <a:srgbClr val="EDEBE9"/>
                </a:highlight>
                <a:latin typeface="Calibri" panose="020F0502020204030204" pitchFamily="34" charset="0"/>
              </a:rPr>
              <a:t>etc</a:t>
            </a:r>
            <a:r>
              <a:rPr lang="en-US" b="0" i="0" dirty="0">
                <a:solidFill>
                  <a:srgbClr val="000000"/>
                </a:solidFill>
                <a:effectLst/>
                <a:highlight>
                  <a:srgbClr val="EDEBE9"/>
                </a:highlight>
                <a:latin typeface="Calibri" panose="020F0502020204030204" pitchFamily="34" charset="0"/>
              </a:rPr>
              <a:t>; HOWEVER, just as important is the journey we send our users down. Just like your if desired outcome in life is to live on a secluded island where YOU choose when to interact with society, that outcome is truly depicted based on the journeys you choose throughout your life. Getting to a Diamond Status experience / journey for our users helps us to achieve our desired outcomes. Most of us don’t like to fly, not because of where we are going, but because of the journey to get there. We need to get to a world where the journeys we create for our end users as part of our IAM strategy , is so delightful that they help us get to the outcomes we need to achieve. We’ve made tremendous strides over the last few years with Passkeys but that’s a portion of the journey and I encourage everyone to continue with this mentality as we continue to tackle ALL the experiences users go through.</a:t>
            </a:r>
          </a:p>
          <a:p>
            <a:endParaRPr lang="en-US" b="0" i="0" dirty="0">
              <a:solidFill>
                <a:srgbClr val="000000"/>
              </a:solidFill>
              <a:effectLst/>
              <a:highlight>
                <a:srgbClr val="EDEBE9"/>
              </a:highlight>
              <a:latin typeface="Calibri" panose="020F0502020204030204" pitchFamily="34" charset="0"/>
            </a:endParaRPr>
          </a:p>
          <a:p>
            <a:endParaRPr lang="en-US" b="0" i="0" dirty="0">
              <a:solidFill>
                <a:srgbClr val="000000"/>
              </a:solidFill>
              <a:effectLst/>
              <a:highlight>
                <a:srgbClr val="EDEBE9"/>
              </a:highlight>
              <a:latin typeface="Calibri" panose="020F0502020204030204" pitchFamily="34" charset="0"/>
            </a:endParaRPr>
          </a:p>
          <a:p>
            <a:pPr lvl="1">
              <a:buClr>
                <a:schemeClr val="bg1"/>
              </a:buClr>
            </a:pPr>
            <a:r>
              <a:rPr lang="en-US" sz="1200" dirty="0"/>
              <a:t>Look at what your existing IdP or authentication vendor provides today, this capability is becoming common place. consider carefully if your auth vendor supports non domain joined machines, if it relies on presence on the network, if it supports mac and windows</a:t>
            </a:r>
          </a:p>
          <a:p>
            <a:pPr lvl="1">
              <a:buClr>
                <a:schemeClr val="bg1"/>
              </a:buClr>
            </a:pPr>
            <a:r>
              <a:rPr lang="en-US" sz="1200" dirty="0"/>
              <a:t>Recognize you might need to install an agent as part of authentication</a:t>
            </a:r>
          </a:p>
          <a:p>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31</a:t>
            </a:fld>
            <a:endParaRPr lang="en-US"/>
          </a:p>
        </p:txBody>
      </p:sp>
    </p:spTree>
    <p:extLst>
      <p:ext uri="{BB962C8B-B14F-4D97-AF65-F5344CB8AC3E}">
        <p14:creationId xmlns:p14="http://schemas.microsoft.com/office/powerpoint/2010/main" val="937842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me, the answer doesn’t really matter – it’s the journey you embarked to get to the outcome – consuming a book. You may have used audiobooks during a workout, in a setting where you couldn’t physically hold a book / look at your phone/tablet, whatever it may be so long as the journey was delightful for you; THAT’s just as important as consuming the actual book.</a:t>
            </a:r>
          </a:p>
        </p:txBody>
      </p:sp>
      <p:sp>
        <p:nvSpPr>
          <p:cNvPr id="4" name="Slide Number Placeholder 3"/>
          <p:cNvSpPr>
            <a:spLocks noGrp="1"/>
          </p:cNvSpPr>
          <p:nvPr>
            <p:ph type="sldNum" sz="quarter" idx="5"/>
          </p:nvPr>
        </p:nvSpPr>
        <p:spPr/>
        <p:txBody>
          <a:bodyPr/>
          <a:lstStyle/>
          <a:p>
            <a:fld id="{4B590EC8-F35C-994A-9B05-06648D1FCE2A}" type="slidenum">
              <a:rPr lang="en-US" smtClean="0"/>
              <a:t>32</a:t>
            </a:fld>
            <a:endParaRPr lang="en-US"/>
          </a:p>
        </p:txBody>
      </p:sp>
    </p:spTree>
    <p:extLst>
      <p:ext uri="{BB962C8B-B14F-4D97-AF65-F5344CB8AC3E}">
        <p14:creationId xmlns:p14="http://schemas.microsoft.com/office/powerpoint/2010/main" val="1013910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back slides to set the lay of the land. </a:t>
            </a:r>
            <a:r>
              <a:rPr lang="en-US" sz="1800" b="0" i="0" u="none" strike="noStrike" dirty="0">
                <a:solidFill>
                  <a:srgbClr val="000000"/>
                </a:solidFill>
                <a:effectLst/>
                <a:latin typeface="Arial" panose="020B0604020202020204" pitchFamily="34" charset="0"/>
              </a:rPr>
              <a:t>Attacks on authentication and even more broadly, identity services are rampant. If this is new news to any of you in this room, then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regret to inform you that there isn’t a slot machine in this room. Let’s get back to identity attacks – </a:t>
            </a:r>
            <a:r>
              <a:rPr lang="en-US" sz="1800" b="0" i="0" u="none" strike="noStrike">
                <a:solidFill>
                  <a:srgbClr val="000000"/>
                </a:solidFill>
                <a:effectLst/>
                <a:latin typeface="Arial" panose="020B0604020202020204" pitchFamily="34" charset="0"/>
              </a:rPr>
              <a:t>which btw you </a:t>
            </a:r>
            <a:r>
              <a:rPr lang="en-US" sz="1800" b="0" i="0" u="none" strike="noStrike" dirty="0">
                <a:solidFill>
                  <a:srgbClr val="000000"/>
                </a:solidFill>
                <a:effectLst/>
                <a:latin typeface="Arial" panose="020B0604020202020204" pitchFamily="34" charset="0"/>
              </a:rPr>
              <a:t>can check out my colleague Ted </a:t>
            </a:r>
            <a:r>
              <a:rPr lang="en-US" sz="1800" b="0" i="0" u="none" strike="noStrike" dirty="0" err="1">
                <a:solidFill>
                  <a:srgbClr val="000000"/>
                </a:solidFill>
                <a:effectLst/>
                <a:latin typeface="Arial" panose="020B0604020202020204" pitchFamily="34" charset="0"/>
              </a:rPr>
              <a:t>Kietzman’s</a:t>
            </a:r>
            <a:r>
              <a:rPr lang="en-US" sz="1800" b="0" i="0" u="none" strike="noStrike" dirty="0">
                <a:solidFill>
                  <a:srgbClr val="000000"/>
                </a:solidFill>
                <a:effectLst/>
                <a:latin typeface="Arial" panose="020B0604020202020204" pitchFamily="34" charset="0"/>
              </a:rPr>
              <a:t> session tomorrow at 3:10 titled “Groundhog Day, but with Compromised Credentials” who will dig more into the trends of these attacks, but for this session, the thing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want us all to focus on is that beyond these attacks continuing to grow AND be affective, the actual advisory approach is what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want call your attention to. </a:t>
            </a:r>
            <a:r>
              <a:rPr lang="en-US" sz="1800" b="0" i="0" u="none" strike="noStrike" dirty="0" err="1">
                <a:solidFill>
                  <a:srgbClr val="000000"/>
                </a:solidFill>
                <a:effectLst/>
                <a:latin typeface="Arial" panose="020B0604020202020204" pitchFamily="34" charset="0"/>
              </a:rPr>
              <a:t>THey</a:t>
            </a:r>
            <a:r>
              <a:rPr lang="en-US" sz="1800" b="0" i="0" u="none" strike="noStrike" dirty="0">
                <a:solidFill>
                  <a:srgbClr val="000000"/>
                </a:solidFill>
                <a:effectLst/>
                <a:latin typeface="Arial" panose="020B0604020202020204" pitchFamily="34" charset="0"/>
              </a:rPr>
              <a:t> are remote, on a personal endpoint, not on the corporate networking, breaching your users and being “professional”.</a:t>
            </a: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4</a:t>
            </a:fld>
            <a:endParaRPr lang="en-US"/>
          </a:p>
        </p:txBody>
      </p:sp>
    </p:spTree>
    <p:extLst>
      <p:ext uri="{BB962C8B-B14F-4D97-AF65-F5344CB8AC3E}">
        <p14:creationId xmlns:p14="http://schemas.microsoft.com/office/powerpoint/2010/main" val="121972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One level deeper, Remote, on a personal endpoint and not on the corporate network also describes A LARGE portion of our own workforce employees. </a:t>
            </a: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5</a:t>
            </a:fld>
            <a:endParaRPr lang="en-US"/>
          </a:p>
        </p:txBody>
      </p:sp>
    </p:spTree>
    <p:extLst>
      <p:ext uri="{BB962C8B-B14F-4D97-AF65-F5344CB8AC3E}">
        <p14:creationId xmlns:p14="http://schemas.microsoft.com/office/powerpoint/2010/main" val="169723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Which means our way to protect against these attacks, from an authentication point of view again, is by focusing on the user, devices and context. However, the outcome, many times, is that the experience for our workforce employees has gotten worse over the years in an effort to always verify the user actually is who they say they are and coming from a safe device and I’m here to say point blank that while that was the right move early on, we can do better as an industry. And our users deserve for us to do better.</a:t>
            </a: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6</a:t>
            </a:fld>
            <a:endParaRPr lang="en-US"/>
          </a:p>
        </p:txBody>
      </p:sp>
    </p:spTree>
    <p:extLst>
      <p:ext uri="{BB962C8B-B14F-4D97-AF65-F5344CB8AC3E}">
        <p14:creationId xmlns:p14="http://schemas.microsoft.com/office/powerpoint/2010/main" val="263841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So let’s dig into what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mean, starting by illustrating the problems in the authentication space, by using an example almost everyone in this room experienced this week - airline travel. </a:t>
            </a: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7</a:t>
            </a:fld>
            <a:endParaRPr lang="en-US"/>
          </a:p>
        </p:txBody>
      </p:sp>
    </p:spTree>
    <p:extLst>
      <p:ext uri="{BB962C8B-B14F-4D97-AF65-F5344CB8AC3E}">
        <p14:creationId xmlns:p14="http://schemas.microsoft.com/office/powerpoint/2010/main" val="150795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Bob needs to catch a flight, well that seems easy or daunting depending on your level of airline travel. </a:t>
            </a:r>
            <a:br>
              <a:rPr lang="en-US" dirty="0"/>
            </a:b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8</a:t>
            </a:fld>
            <a:endParaRPr lang="en-US"/>
          </a:p>
        </p:txBody>
      </p:sp>
    </p:spTree>
    <p:extLst>
      <p:ext uri="{BB962C8B-B14F-4D97-AF65-F5344CB8AC3E}">
        <p14:creationId xmlns:p14="http://schemas.microsoft.com/office/powerpoint/2010/main" val="3062926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First Bob needs to go to the ticket counter - which as many of us know, is PAINFUL, waiting in a long line, continuing to look at your watch hoping you </a:t>
            </a:r>
            <a:r>
              <a:rPr lang="en-US" sz="1200" b="0" i="0" u="none" strike="noStrike" dirty="0" err="1">
                <a:solidFill>
                  <a:srgbClr val="000000"/>
                </a:solidFill>
                <a:effectLst/>
                <a:latin typeface="Arial" panose="020B0604020202020204" pitchFamily="34" charset="0"/>
              </a:rPr>
              <a:t>dont</a:t>
            </a:r>
            <a:r>
              <a:rPr lang="en-US" sz="1200" b="0" i="0" u="none" strike="noStrike" dirty="0">
                <a:solidFill>
                  <a:srgbClr val="000000"/>
                </a:solidFill>
                <a:effectLst/>
                <a:latin typeface="Arial" panose="020B0604020202020204" pitchFamily="34" charset="0"/>
              </a:rPr>
              <a:t> miss your flight.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9</a:t>
            </a:fld>
            <a:endParaRPr lang="en-US"/>
          </a:p>
        </p:txBody>
      </p:sp>
    </p:spTree>
    <p:extLst>
      <p:ext uri="{BB962C8B-B14F-4D97-AF65-F5344CB8AC3E}">
        <p14:creationId xmlns:p14="http://schemas.microsoft.com/office/powerpoint/2010/main" val="428915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b="0" dirty="0">
                <a:effectLst/>
              </a:rPr>
            </a:br>
            <a:r>
              <a:rPr lang="en-US" sz="1200" b="0" i="0" u="none" strike="noStrike" dirty="0">
                <a:solidFill>
                  <a:srgbClr val="000000"/>
                </a:solidFill>
                <a:effectLst/>
                <a:latin typeface="Arial" panose="020B0604020202020204" pitchFamily="34" charset="0"/>
              </a:rPr>
              <a:t>Bob then goes through the never ending line of TSA - again looking at his watch. </a:t>
            </a:r>
            <a:br>
              <a:rPr lang="en-US" sz="1200" b="0" i="0" u="none" strike="noStrike" dirty="0">
                <a:solidFill>
                  <a:srgbClr val="000000"/>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4B590EC8-F35C-994A-9B05-06648D1FCE2A}" type="slidenum">
              <a:rPr lang="en-US" smtClean="0"/>
              <a:t>10</a:t>
            </a:fld>
            <a:endParaRPr lang="en-US"/>
          </a:p>
        </p:txBody>
      </p:sp>
    </p:spTree>
    <p:extLst>
      <p:ext uri="{BB962C8B-B14F-4D97-AF65-F5344CB8AC3E}">
        <p14:creationId xmlns:p14="http://schemas.microsoft.com/office/powerpoint/2010/main" val="3120899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standing in front of a blue background&#10;&#10;Description automatically generated">
            <a:extLst>
              <a:ext uri="{FF2B5EF4-FFF2-40B4-BE49-F238E27FC236}">
                <a16:creationId xmlns:a16="http://schemas.microsoft.com/office/drawing/2014/main" id="{DD90D9E3-5B3B-A099-6D1C-117ACC453B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97F3389A-4806-3140-72F2-B193E14CD9FE}"/>
              </a:ext>
            </a:extLst>
          </p:cNvPr>
          <p:cNvSpPr>
            <a:spLocks noGrp="1"/>
          </p:cNvSpPr>
          <p:nvPr>
            <p:ph type="title" hasCustomPrompt="1"/>
          </p:nvPr>
        </p:nvSpPr>
        <p:spPr>
          <a:xfrm>
            <a:off x="1781226" y="2205534"/>
            <a:ext cx="8629547" cy="1625891"/>
          </a:xfrm>
          <a:prstGeom prst="rect">
            <a:avLst/>
          </a:prstGeom>
        </p:spPr>
        <p:txBody>
          <a:bodyPr>
            <a:noAutofit/>
          </a:bodyPr>
          <a:lstStyle>
            <a:lvl1pPr algn="ctr">
              <a:defRPr sz="5600">
                <a:solidFill>
                  <a:srgbClr val="FEDEAB"/>
                </a:solidFill>
              </a:defRPr>
            </a:lvl1pPr>
          </a:lstStyle>
          <a:p>
            <a:r>
              <a:rPr lang="en-US"/>
              <a:t>Session Title Name Goes Here</a:t>
            </a:r>
          </a:p>
        </p:txBody>
      </p:sp>
      <p:sp>
        <p:nvSpPr>
          <p:cNvPr id="11" name="Text Placeholder 10">
            <a:extLst>
              <a:ext uri="{FF2B5EF4-FFF2-40B4-BE49-F238E27FC236}">
                <a16:creationId xmlns:a16="http://schemas.microsoft.com/office/drawing/2014/main" id="{A470F0C9-2562-2073-2CAB-81AA795B7C8B}"/>
              </a:ext>
            </a:extLst>
          </p:cNvPr>
          <p:cNvSpPr>
            <a:spLocks noGrp="1"/>
          </p:cNvSpPr>
          <p:nvPr>
            <p:ph type="body" sz="quarter" idx="19" hasCustomPrompt="1"/>
          </p:nvPr>
        </p:nvSpPr>
        <p:spPr>
          <a:xfrm>
            <a:off x="1781175" y="4172229"/>
            <a:ext cx="8629650" cy="520700"/>
          </a:xfrm>
        </p:spPr>
        <p:txBody>
          <a:bodyPr>
            <a:normAutofit/>
          </a:bodyPr>
          <a:lstStyle>
            <a:lvl1pPr marL="0" indent="0" algn="ctr">
              <a:buNone/>
              <a:defRPr sz="3200" b="1">
                <a:solidFill>
                  <a:schemeClr val="bg1"/>
                </a:solidFill>
              </a:defRPr>
            </a:lvl1pPr>
          </a:lstStyle>
          <a:p>
            <a:pPr lvl="0"/>
            <a:r>
              <a:rPr lang="en-US"/>
              <a:t>Name</a:t>
            </a:r>
          </a:p>
        </p:txBody>
      </p:sp>
    </p:spTree>
    <p:extLst>
      <p:ext uri="{BB962C8B-B14F-4D97-AF65-F5344CB8AC3E}">
        <p14:creationId xmlns:p14="http://schemas.microsoft.com/office/powerpoint/2010/main" val="978221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background with a couple of people&#10;&#10;Description automatically generated">
            <a:extLst>
              <a:ext uri="{FF2B5EF4-FFF2-40B4-BE49-F238E27FC236}">
                <a16:creationId xmlns:a16="http://schemas.microsoft.com/office/drawing/2014/main" id="{4697C8FC-F340-70B3-6151-F9542297D1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p:nvPr>
        </p:nvSpPr>
        <p:spPr>
          <a:xfrm>
            <a:off x="839788" y="1681163"/>
            <a:ext cx="5157787" cy="5685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95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568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95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A957BC57-19DC-B28F-E641-3E1739093BCF}"/>
              </a:ext>
            </a:extLst>
          </p:cNvPr>
          <p:cNvSpPr>
            <a:spLocks noGrp="1"/>
          </p:cNvSpPr>
          <p:nvPr>
            <p:ph type="title"/>
          </p:nvPr>
        </p:nvSpPr>
        <p:spPr>
          <a:xfrm>
            <a:off x="838200" y="899886"/>
            <a:ext cx="10515600" cy="901194"/>
          </a:xfrm>
          <a:prstGeom prst="rect">
            <a:avLst/>
          </a:prstGeom>
        </p:spPr>
        <p:txBody>
          <a:bodyPr>
            <a:normAutofit/>
          </a:bodyPr>
          <a:lstStyle>
            <a:lvl1pPr>
              <a:defRPr sz="3200" b="1" i="0">
                <a:solidFill>
                  <a:srgbClr val="162434"/>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46324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background with a couple of people&#10;&#10;Description automatically generated">
            <a:extLst>
              <a:ext uri="{FF2B5EF4-FFF2-40B4-BE49-F238E27FC236}">
                <a16:creationId xmlns:a16="http://schemas.microsoft.com/office/drawing/2014/main" id="{7890488D-306A-69A0-CC05-D4B3C81A9A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FD94D01-ED01-F2E8-2DF9-13A4D0EC85D7}"/>
              </a:ext>
            </a:extLst>
          </p:cNvPr>
          <p:cNvSpPr>
            <a:spLocks noGrp="1"/>
          </p:cNvSpPr>
          <p:nvPr>
            <p:ph type="title"/>
          </p:nvPr>
        </p:nvSpPr>
        <p:spPr>
          <a:xfrm>
            <a:off x="838200" y="899886"/>
            <a:ext cx="10515600" cy="901194"/>
          </a:xfrm>
          <a:prstGeom prst="rect">
            <a:avLst/>
          </a:prstGeom>
        </p:spPr>
        <p:txBody>
          <a:bodyPr>
            <a:normAutofit/>
          </a:bodyPr>
          <a:lstStyle>
            <a:lvl1pPr>
              <a:defRPr sz="3200" b="1" i="0">
                <a:solidFill>
                  <a:srgbClr val="162434"/>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1083787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_NO_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up of a flag&#10;&#10;Description automatically generated">
            <a:extLst>
              <a:ext uri="{FF2B5EF4-FFF2-40B4-BE49-F238E27FC236}">
                <a16:creationId xmlns:a16="http://schemas.microsoft.com/office/drawing/2014/main" id="{ACA4F48A-DCB6-3ECD-FC7B-90F5B36908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8B5B5533-FA77-304C-A3BF-60B0D0EB84B2}"/>
              </a:ext>
            </a:extLst>
          </p:cNvPr>
          <p:cNvSpPr>
            <a:spLocks noGrp="1"/>
          </p:cNvSpPr>
          <p:nvPr>
            <p:ph type="title"/>
          </p:nvPr>
        </p:nvSpPr>
        <p:spPr>
          <a:xfrm>
            <a:off x="488577" y="442686"/>
            <a:ext cx="10865223" cy="124800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529934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city skyline with a crane&#10;&#10;Description automatically generated">
            <a:extLst>
              <a:ext uri="{FF2B5EF4-FFF2-40B4-BE49-F238E27FC236}">
                <a16:creationId xmlns:a16="http://schemas.microsoft.com/office/drawing/2014/main" id="{1A60ABFF-1890-3D45-6CCB-EFBDAAF5B6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1850" y="2004096"/>
            <a:ext cx="10515600" cy="2852737"/>
          </a:xfrm>
          <a:prstGeom prst="rect">
            <a:avLst/>
          </a:prstGeom>
        </p:spPr>
        <p:txBody>
          <a:bodyPr anchor="ctr">
            <a:normAutofit/>
          </a:bodyPr>
          <a:lstStyle>
            <a:lvl1pPr algn="ctr">
              <a:defRPr sz="4800" b="1" i="0">
                <a:solidFill>
                  <a:srgbClr val="FEDEAB"/>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green background with a couple of people&#10;&#10;Description automatically generated">
            <a:extLst>
              <a:ext uri="{FF2B5EF4-FFF2-40B4-BE49-F238E27FC236}">
                <a16:creationId xmlns:a16="http://schemas.microsoft.com/office/drawing/2014/main" id="{D19B661B-2715-D27B-0DD6-AD64C09825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1850" y="2004096"/>
            <a:ext cx="10515600" cy="2852737"/>
          </a:xfrm>
          <a:prstGeom prst="rect">
            <a:avLst/>
          </a:prstGeom>
        </p:spPr>
        <p:txBody>
          <a:bodyPr anchor="ctr">
            <a:normAutofit/>
          </a:bodyPr>
          <a:lstStyle>
            <a:lvl1pPr algn="ctr">
              <a:defRPr sz="4800" b="1" i="0">
                <a:solidFill>
                  <a:srgbClr val="FEDEAB"/>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1403773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tanding in front of a blue background&#10;&#10;Description automatically generated">
            <a:extLst>
              <a:ext uri="{FF2B5EF4-FFF2-40B4-BE49-F238E27FC236}">
                <a16:creationId xmlns:a16="http://schemas.microsoft.com/office/drawing/2014/main" id="{D12F90AE-E62B-B7C0-6915-D68E6DD3780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831850" y="2004096"/>
            <a:ext cx="10515600" cy="2852737"/>
          </a:xfrm>
          <a:prstGeom prst="rect">
            <a:avLst/>
          </a:prstGeom>
        </p:spPr>
        <p:txBody>
          <a:bodyPr anchor="ctr">
            <a:normAutofit/>
          </a:bodyPr>
          <a:lstStyle>
            <a:lvl1pPr algn="ctr">
              <a:defRPr sz="4800" b="1" i="0">
                <a:solidFill>
                  <a:srgbClr val="FEDEAB"/>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666851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background with gears&#10;&#10;Description automatically generated">
            <a:extLst>
              <a:ext uri="{FF2B5EF4-FFF2-40B4-BE49-F238E27FC236}">
                <a16:creationId xmlns:a16="http://schemas.microsoft.com/office/drawing/2014/main" id="{73171F9B-751B-364F-9A4D-83AE82133A5B}"/>
              </a:ext>
            </a:extLst>
          </p:cNvPr>
          <p:cNvPicPr>
            <a:picLocks noChangeAspect="1"/>
          </p:cNvPicPr>
          <p:nvPr userDrawn="1"/>
        </p:nvPicPr>
        <p:blipFill>
          <a:blip r:embed="rId3"/>
          <a:stretch>
            <a:fillRect/>
          </a:stretch>
        </p:blipFill>
        <p:spPr>
          <a:xfrm>
            <a:off x="0" y="-1"/>
            <a:ext cx="12192000" cy="6858001"/>
          </a:xfrm>
          <a:prstGeom prst="rect">
            <a:avLst/>
          </a:prstGeom>
        </p:spPr>
      </p:pic>
      <p:sp>
        <p:nvSpPr>
          <p:cNvPr id="2" name="Title 1"/>
          <p:cNvSpPr>
            <a:spLocks noGrp="1"/>
          </p:cNvSpPr>
          <p:nvPr>
            <p:ph type="title"/>
          </p:nvPr>
        </p:nvSpPr>
        <p:spPr>
          <a:xfrm>
            <a:off x="831850" y="2004096"/>
            <a:ext cx="10515600" cy="2852737"/>
          </a:xfrm>
          <a:prstGeom prst="rect">
            <a:avLst/>
          </a:prstGeom>
        </p:spPr>
        <p:txBody>
          <a:bodyPr anchor="ctr">
            <a:normAutofit/>
          </a:bodyPr>
          <a:lstStyle>
            <a:lvl1pPr algn="ctr">
              <a:defRPr sz="4800" b="1" i="0">
                <a:solidFill>
                  <a:srgbClr val="FEDEAB"/>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1946347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up of a flag&#10;&#10;Description automatically generated">
            <a:extLst>
              <a:ext uri="{FF2B5EF4-FFF2-40B4-BE49-F238E27FC236}">
                <a16:creationId xmlns:a16="http://schemas.microsoft.com/office/drawing/2014/main" id="{ACA4F48A-DCB6-3ECD-FC7B-90F5B36908EF}"/>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couple of gold objects&#10;&#10;Description automatically generated">
            <a:extLst>
              <a:ext uri="{FF2B5EF4-FFF2-40B4-BE49-F238E27FC236}">
                <a16:creationId xmlns:a16="http://schemas.microsoft.com/office/drawing/2014/main" id="{67719E08-0255-19DA-C12F-02FE29B4DE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A1D6A02-A9C4-9854-4AB6-2FCA1B7EE13E}"/>
              </a:ext>
            </a:extLst>
          </p:cNvPr>
          <p:cNvSpPr txBox="1"/>
          <p:nvPr userDrawn="1"/>
        </p:nvSpPr>
        <p:spPr>
          <a:xfrm>
            <a:off x="3273286" y="2921168"/>
            <a:ext cx="5645427" cy="1015663"/>
          </a:xfrm>
          <a:prstGeom prst="rect">
            <a:avLst/>
          </a:prstGeom>
          <a:noFill/>
        </p:spPr>
        <p:txBody>
          <a:bodyPr wrap="square" rtlCol="0">
            <a:spAutoFit/>
          </a:bodyPr>
          <a:lstStyle/>
          <a:p>
            <a:pPr algn="ctr"/>
            <a:r>
              <a:rPr lang="en-US" sz="5400" b="1" i="0" dirty="0">
                <a:solidFill>
                  <a:srgbClr val="FEDEAB"/>
                </a:solidFill>
                <a:latin typeface="CiscoSansTT" panose="020B0503020201020303" pitchFamily="34" charset="0"/>
                <a:cs typeface="CiscoSansTT" panose="020B0503020201020303" pitchFamily="34" charset="0"/>
              </a:rPr>
              <a:t>THANK</a:t>
            </a:r>
            <a:r>
              <a:rPr lang="en-US" sz="5800" b="0" i="0" dirty="0">
                <a:solidFill>
                  <a:srgbClr val="FEDEAB"/>
                </a:solidFill>
                <a:latin typeface="CiscoSansTT ExtraLight" panose="020B0303020201020303" pitchFamily="34" charset="0"/>
              </a:rPr>
              <a:t> YOU!</a:t>
            </a:r>
          </a:p>
        </p:txBody>
      </p:sp>
    </p:spTree>
    <p:extLst>
      <p:ext uri="{BB962C8B-B14F-4D97-AF65-F5344CB8AC3E}">
        <p14:creationId xmlns:p14="http://schemas.microsoft.com/office/powerpoint/2010/main" val="2450299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467AAB6B-16FE-95C2-6E58-2E5FC7150AA0}"/>
              </a:ext>
            </a:extLst>
          </p:cNvPr>
          <p:cNvSpPr>
            <a:spLocks noGrp="1"/>
          </p:cNvSpPr>
          <p:nvPr>
            <p:ph type="title" hasCustomPrompt="1"/>
          </p:nvPr>
        </p:nvSpPr>
        <p:spPr>
          <a:xfrm>
            <a:off x="609602" y="367145"/>
            <a:ext cx="10972800" cy="685800"/>
          </a:xfrm>
          <a:prstGeom prst="rect">
            <a:avLst/>
          </a:prstGeom>
        </p:spPr>
        <p:txBody>
          <a:bodyPr vert="horz" lIns="45720" tIns="45720" rIns="45720" bIns="45720" rtlCol="0" anchor="t" anchorCtr="0">
            <a:noAutofit/>
          </a:bodyPr>
          <a:lstStyle>
            <a:lvl1pPr>
              <a:lnSpc>
                <a:spcPct val="90000"/>
              </a:lnSpc>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56306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x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tanding in front of a blue background&#10;&#10;Description automatically generated">
            <a:extLst>
              <a:ext uri="{FF2B5EF4-FFF2-40B4-BE49-F238E27FC236}">
                <a16:creationId xmlns:a16="http://schemas.microsoft.com/office/drawing/2014/main" id="{E979F7B9-9B34-3326-FD46-A8DBDB39BF41}"/>
              </a:ext>
            </a:extLst>
          </p:cNvPr>
          <p:cNvPicPr>
            <a:picLocks noChangeAspect="1"/>
          </p:cNvPicPr>
          <p:nvPr userDrawn="1"/>
        </p:nvPicPr>
        <p:blipFill>
          <a:blip r:embed="rId2"/>
          <a:stretch>
            <a:fillRect/>
          </a:stretch>
        </p:blipFill>
        <p:spPr>
          <a:xfrm>
            <a:off x="0" y="-9939"/>
            <a:ext cx="12192000" cy="6858000"/>
          </a:xfrm>
          <a:prstGeom prst="rect">
            <a:avLst/>
          </a:prstGeom>
        </p:spPr>
      </p:pic>
      <p:pic>
        <p:nvPicPr>
          <p:cNvPr id="5" name="Picture 4" descr="A circle of light with a black background&#10;&#10;Description automatically generated">
            <a:extLst>
              <a:ext uri="{FF2B5EF4-FFF2-40B4-BE49-F238E27FC236}">
                <a16:creationId xmlns:a16="http://schemas.microsoft.com/office/drawing/2014/main" id="{22BCD1C7-776E-EC22-7386-1878BCEABC2D}"/>
              </a:ext>
            </a:extLst>
          </p:cNvPr>
          <p:cNvPicPr>
            <a:picLocks noChangeAspect="1"/>
          </p:cNvPicPr>
          <p:nvPr userDrawn="1"/>
        </p:nvPicPr>
        <p:blipFill>
          <a:blip r:embed="rId3"/>
          <a:stretch>
            <a:fillRect/>
          </a:stretch>
        </p:blipFill>
        <p:spPr>
          <a:xfrm>
            <a:off x="4559122" y="450948"/>
            <a:ext cx="3073751" cy="3015123"/>
          </a:xfrm>
          <a:prstGeom prst="rect">
            <a:avLst/>
          </a:prstGeom>
        </p:spPr>
      </p:pic>
      <p:sp>
        <p:nvSpPr>
          <p:cNvPr id="4" name="Picture Placeholder 3"/>
          <p:cNvSpPr>
            <a:spLocks noGrp="1"/>
          </p:cNvSpPr>
          <p:nvPr>
            <p:ph type="pic" sz="quarter" idx="10"/>
          </p:nvPr>
        </p:nvSpPr>
        <p:spPr>
          <a:xfrm>
            <a:off x="4900446" y="712280"/>
            <a:ext cx="2391107" cy="2391107"/>
          </a:xfrm>
          <a:prstGeom prst="ellipse">
            <a:avLst/>
          </a:prstGeom>
          <a:solidFill>
            <a:schemeClr val="bg1"/>
          </a:solidFill>
          <a:ln>
            <a:noFill/>
          </a:ln>
        </p:spPr>
        <p:txBody>
          <a:bodyPr>
            <a:normAutofit/>
          </a:bodyPr>
          <a:lstStyle>
            <a:lvl1pPr>
              <a:defRPr sz="800"/>
            </a:lvl1pPr>
          </a:lstStyle>
          <a:p>
            <a:endParaRPr lang="en-US"/>
          </a:p>
        </p:txBody>
      </p:sp>
      <p:sp>
        <p:nvSpPr>
          <p:cNvPr id="19" name="Text Placeholder 15">
            <a:extLst>
              <a:ext uri="{FF2B5EF4-FFF2-40B4-BE49-F238E27FC236}">
                <a16:creationId xmlns:a16="http://schemas.microsoft.com/office/drawing/2014/main" id="{4843E2AB-ED8B-11A2-5674-D089B8D83043}"/>
              </a:ext>
            </a:extLst>
          </p:cNvPr>
          <p:cNvSpPr>
            <a:spLocks noGrp="1"/>
          </p:cNvSpPr>
          <p:nvPr userDrawn="1">
            <p:ph type="body" sz="quarter" idx="11" hasCustomPrompt="1"/>
          </p:nvPr>
        </p:nvSpPr>
        <p:spPr>
          <a:xfrm>
            <a:off x="3655420" y="3763353"/>
            <a:ext cx="4873272" cy="425191"/>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20" name="Text Placeholder 17">
            <a:extLst>
              <a:ext uri="{FF2B5EF4-FFF2-40B4-BE49-F238E27FC236}">
                <a16:creationId xmlns:a16="http://schemas.microsoft.com/office/drawing/2014/main" id="{71F540F7-D7E0-0A5B-8B2F-F8BABAA7ECD7}"/>
              </a:ext>
            </a:extLst>
          </p:cNvPr>
          <p:cNvSpPr>
            <a:spLocks noGrp="1"/>
          </p:cNvSpPr>
          <p:nvPr userDrawn="1">
            <p:ph type="body" sz="quarter" idx="12" hasCustomPrompt="1"/>
          </p:nvPr>
        </p:nvSpPr>
        <p:spPr>
          <a:xfrm>
            <a:off x="3655420" y="4752340"/>
            <a:ext cx="4873273" cy="423959"/>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21" name="Text Placeholder 27">
            <a:extLst>
              <a:ext uri="{FF2B5EF4-FFF2-40B4-BE49-F238E27FC236}">
                <a16:creationId xmlns:a16="http://schemas.microsoft.com/office/drawing/2014/main" id="{BBADF30F-7BC5-3CA8-4728-6B6D24C7C270}"/>
              </a:ext>
            </a:extLst>
          </p:cNvPr>
          <p:cNvSpPr>
            <a:spLocks noGrp="1"/>
          </p:cNvSpPr>
          <p:nvPr userDrawn="1">
            <p:ph type="body" sz="quarter" idx="16" hasCustomPrompt="1"/>
          </p:nvPr>
        </p:nvSpPr>
        <p:spPr>
          <a:xfrm>
            <a:off x="3655420" y="4236137"/>
            <a:ext cx="4873272" cy="468610"/>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22" name="Text Placeholder 29">
            <a:extLst>
              <a:ext uri="{FF2B5EF4-FFF2-40B4-BE49-F238E27FC236}">
                <a16:creationId xmlns:a16="http://schemas.microsoft.com/office/drawing/2014/main" id="{1779498D-23D1-9ED5-5385-015D1F6E9836}"/>
              </a:ext>
            </a:extLst>
          </p:cNvPr>
          <p:cNvSpPr>
            <a:spLocks noGrp="1"/>
          </p:cNvSpPr>
          <p:nvPr userDrawn="1">
            <p:ph type="body" sz="quarter" idx="17" hasCustomPrompt="1"/>
          </p:nvPr>
        </p:nvSpPr>
        <p:spPr>
          <a:xfrm>
            <a:off x="3656037" y="5223892"/>
            <a:ext cx="4872038" cy="468610"/>
          </a:xfrm>
        </p:spPr>
        <p:txBody>
          <a:bodyPr>
            <a:normAutofit/>
          </a:bodyPr>
          <a:lstStyle>
            <a:lvl1pPr marL="0" indent="0" algn="ctr">
              <a:buNone/>
              <a:defRPr sz="2400">
                <a:solidFill>
                  <a:schemeClr val="bg1"/>
                </a:solidFill>
              </a:defRPr>
            </a:lvl1pPr>
          </a:lstStyle>
          <a:p>
            <a:pPr lvl="0"/>
            <a:r>
              <a:rPr lang="en-US"/>
              <a:t>Company</a:t>
            </a:r>
          </a:p>
        </p:txBody>
      </p:sp>
    </p:spTree>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egue Option 1">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30" y="2789671"/>
            <a:ext cx="10232136"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CiscoSansTT ExtraLight" panose="020B0303020201020303" pitchFamily="34" charset="0"/>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70540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x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standing in front of a blue background&#10;&#10;Description automatically generated">
            <a:extLst>
              <a:ext uri="{FF2B5EF4-FFF2-40B4-BE49-F238E27FC236}">
                <a16:creationId xmlns:a16="http://schemas.microsoft.com/office/drawing/2014/main" id="{EC8F3E60-B7D9-F613-A8F2-CDDE1156CD40}"/>
              </a:ext>
            </a:extLst>
          </p:cNvPr>
          <p:cNvPicPr>
            <a:picLocks noChangeAspect="1"/>
          </p:cNvPicPr>
          <p:nvPr userDrawn="1"/>
        </p:nvPicPr>
        <p:blipFill>
          <a:blip r:embed="rId2"/>
          <a:stretch>
            <a:fillRect/>
          </a:stretch>
        </p:blipFill>
        <p:spPr>
          <a:xfrm>
            <a:off x="0" y="-9939"/>
            <a:ext cx="12192000" cy="6858000"/>
          </a:xfrm>
          <a:prstGeom prst="rect">
            <a:avLst/>
          </a:prstGeom>
        </p:spPr>
      </p:pic>
      <p:pic>
        <p:nvPicPr>
          <p:cNvPr id="2" name="Picture 1" descr="A circle of light with a black background&#10;&#10;Description automatically generated">
            <a:extLst>
              <a:ext uri="{FF2B5EF4-FFF2-40B4-BE49-F238E27FC236}">
                <a16:creationId xmlns:a16="http://schemas.microsoft.com/office/drawing/2014/main" id="{EC863715-B9E8-2A3A-35E8-68D55E533073}"/>
              </a:ext>
            </a:extLst>
          </p:cNvPr>
          <p:cNvPicPr>
            <a:picLocks noChangeAspect="1"/>
          </p:cNvPicPr>
          <p:nvPr userDrawn="1"/>
        </p:nvPicPr>
        <p:blipFill>
          <a:blip r:embed="rId3"/>
          <a:stretch>
            <a:fillRect/>
          </a:stretch>
        </p:blipFill>
        <p:spPr>
          <a:xfrm>
            <a:off x="2021989" y="450948"/>
            <a:ext cx="3073751" cy="3015123"/>
          </a:xfrm>
          <a:prstGeom prst="rect">
            <a:avLst/>
          </a:prstGeom>
        </p:spPr>
      </p:pic>
      <p:sp>
        <p:nvSpPr>
          <p:cNvPr id="3" name="Picture Placeholder 3">
            <a:extLst>
              <a:ext uri="{FF2B5EF4-FFF2-40B4-BE49-F238E27FC236}">
                <a16:creationId xmlns:a16="http://schemas.microsoft.com/office/drawing/2014/main" id="{72929DCD-0D36-EB52-4CE7-BBB08CF6C6F1}"/>
              </a:ext>
            </a:extLst>
          </p:cNvPr>
          <p:cNvSpPr>
            <a:spLocks noGrp="1"/>
          </p:cNvSpPr>
          <p:nvPr>
            <p:ph type="pic" sz="quarter" idx="10"/>
          </p:nvPr>
        </p:nvSpPr>
        <p:spPr>
          <a:xfrm>
            <a:off x="2363313" y="712280"/>
            <a:ext cx="2391107" cy="2391107"/>
          </a:xfrm>
          <a:prstGeom prst="ellipse">
            <a:avLst/>
          </a:prstGeom>
          <a:solidFill>
            <a:schemeClr val="bg1"/>
          </a:solidFill>
          <a:ln>
            <a:noFill/>
          </a:ln>
        </p:spPr>
        <p:txBody>
          <a:bodyPr>
            <a:normAutofit/>
          </a:bodyPr>
          <a:lstStyle>
            <a:lvl1pPr>
              <a:defRPr sz="800"/>
            </a:lvl1pPr>
          </a:lstStyle>
          <a:p>
            <a:endParaRPr lang="en-US"/>
          </a:p>
        </p:txBody>
      </p:sp>
      <p:pic>
        <p:nvPicPr>
          <p:cNvPr id="11" name="Picture 10">
            <a:extLst>
              <a:ext uri="{FF2B5EF4-FFF2-40B4-BE49-F238E27FC236}">
                <a16:creationId xmlns:a16="http://schemas.microsoft.com/office/drawing/2014/main" id="{16B81058-2FCB-F8CC-C679-064F98FB2872}"/>
              </a:ext>
            </a:extLst>
          </p:cNvPr>
          <p:cNvPicPr>
            <a:picLocks noChangeAspect="1"/>
          </p:cNvPicPr>
          <p:nvPr userDrawn="1"/>
        </p:nvPicPr>
        <p:blipFill>
          <a:blip r:embed="rId4"/>
          <a:srcRect/>
          <a:stretch/>
        </p:blipFill>
        <p:spPr>
          <a:xfrm>
            <a:off x="6915265" y="450948"/>
            <a:ext cx="3073750" cy="3015123"/>
          </a:xfrm>
          <a:prstGeom prst="rect">
            <a:avLst/>
          </a:prstGeom>
        </p:spPr>
      </p:pic>
      <p:sp>
        <p:nvSpPr>
          <p:cNvPr id="12" name="Picture Placeholder 3">
            <a:extLst>
              <a:ext uri="{FF2B5EF4-FFF2-40B4-BE49-F238E27FC236}">
                <a16:creationId xmlns:a16="http://schemas.microsoft.com/office/drawing/2014/main" id="{7667B897-E2C3-E24F-9FE8-E1306E617AFF}"/>
              </a:ext>
            </a:extLst>
          </p:cNvPr>
          <p:cNvSpPr>
            <a:spLocks noGrp="1"/>
          </p:cNvSpPr>
          <p:nvPr>
            <p:ph type="pic" sz="quarter" idx="18"/>
          </p:nvPr>
        </p:nvSpPr>
        <p:spPr>
          <a:xfrm>
            <a:off x="7256589" y="712280"/>
            <a:ext cx="2391107" cy="2391107"/>
          </a:xfrm>
          <a:prstGeom prst="ellipse">
            <a:avLst/>
          </a:prstGeom>
          <a:solidFill>
            <a:schemeClr val="bg1"/>
          </a:solidFill>
          <a:ln>
            <a:noFill/>
          </a:ln>
        </p:spPr>
        <p:txBody>
          <a:bodyPr>
            <a:normAutofit/>
          </a:bodyPr>
          <a:lstStyle>
            <a:lvl1pPr>
              <a:defRPr sz="800"/>
            </a:lvl1pPr>
          </a:lstStyle>
          <a:p>
            <a:endParaRPr lang="en-US"/>
          </a:p>
        </p:txBody>
      </p:sp>
      <p:sp>
        <p:nvSpPr>
          <p:cNvPr id="4" name="Text Placeholder 15">
            <a:extLst>
              <a:ext uri="{FF2B5EF4-FFF2-40B4-BE49-F238E27FC236}">
                <a16:creationId xmlns:a16="http://schemas.microsoft.com/office/drawing/2014/main" id="{74143195-2ED2-70EA-C702-E185E95D9F8E}"/>
              </a:ext>
            </a:extLst>
          </p:cNvPr>
          <p:cNvSpPr>
            <a:spLocks noGrp="1"/>
          </p:cNvSpPr>
          <p:nvPr>
            <p:ph type="body" sz="quarter" idx="11" hasCustomPrompt="1"/>
          </p:nvPr>
        </p:nvSpPr>
        <p:spPr>
          <a:xfrm>
            <a:off x="1134349" y="3763353"/>
            <a:ext cx="4873272" cy="425191"/>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6" name="Text Placeholder 17">
            <a:extLst>
              <a:ext uri="{FF2B5EF4-FFF2-40B4-BE49-F238E27FC236}">
                <a16:creationId xmlns:a16="http://schemas.microsoft.com/office/drawing/2014/main" id="{862E3D65-F3E9-EB91-80B9-68ADA2294FF3}"/>
              </a:ext>
            </a:extLst>
          </p:cNvPr>
          <p:cNvSpPr>
            <a:spLocks noGrp="1"/>
          </p:cNvSpPr>
          <p:nvPr>
            <p:ph type="body" sz="quarter" idx="12" hasCustomPrompt="1"/>
          </p:nvPr>
        </p:nvSpPr>
        <p:spPr>
          <a:xfrm>
            <a:off x="1134349" y="4752340"/>
            <a:ext cx="4873273" cy="423959"/>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10" name="Text Placeholder 27">
            <a:extLst>
              <a:ext uri="{FF2B5EF4-FFF2-40B4-BE49-F238E27FC236}">
                <a16:creationId xmlns:a16="http://schemas.microsoft.com/office/drawing/2014/main" id="{2FD2AA52-FFBD-FC57-98E1-B92780D4C6E8}"/>
              </a:ext>
            </a:extLst>
          </p:cNvPr>
          <p:cNvSpPr>
            <a:spLocks noGrp="1"/>
          </p:cNvSpPr>
          <p:nvPr>
            <p:ph type="body" sz="quarter" idx="16" hasCustomPrompt="1"/>
          </p:nvPr>
        </p:nvSpPr>
        <p:spPr>
          <a:xfrm>
            <a:off x="1134349" y="4236137"/>
            <a:ext cx="4873272" cy="468610"/>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17" name="Text Placeholder 29">
            <a:extLst>
              <a:ext uri="{FF2B5EF4-FFF2-40B4-BE49-F238E27FC236}">
                <a16:creationId xmlns:a16="http://schemas.microsoft.com/office/drawing/2014/main" id="{F692BAF3-1F94-4386-6CB8-D9F3FD458D5C}"/>
              </a:ext>
            </a:extLst>
          </p:cNvPr>
          <p:cNvSpPr>
            <a:spLocks noGrp="1"/>
          </p:cNvSpPr>
          <p:nvPr>
            <p:ph type="body" sz="quarter" idx="17" hasCustomPrompt="1"/>
          </p:nvPr>
        </p:nvSpPr>
        <p:spPr>
          <a:xfrm>
            <a:off x="1134966" y="5223892"/>
            <a:ext cx="4872038" cy="468610"/>
          </a:xfrm>
        </p:spPr>
        <p:txBody>
          <a:bodyPr>
            <a:normAutofit/>
          </a:bodyPr>
          <a:lstStyle>
            <a:lvl1pPr marL="0" indent="0" algn="ctr">
              <a:buNone/>
              <a:defRPr sz="2400">
                <a:solidFill>
                  <a:schemeClr val="bg1"/>
                </a:solidFill>
              </a:defRPr>
            </a:lvl1pPr>
          </a:lstStyle>
          <a:p>
            <a:pPr lvl="0"/>
            <a:r>
              <a:rPr lang="en-US"/>
              <a:t>Company</a:t>
            </a:r>
          </a:p>
        </p:txBody>
      </p:sp>
      <p:sp>
        <p:nvSpPr>
          <p:cNvPr id="18" name="Text Placeholder 15">
            <a:extLst>
              <a:ext uri="{FF2B5EF4-FFF2-40B4-BE49-F238E27FC236}">
                <a16:creationId xmlns:a16="http://schemas.microsoft.com/office/drawing/2014/main" id="{FE471B8A-5717-7221-32C0-8CFC24E519C7}"/>
              </a:ext>
            </a:extLst>
          </p:cNvPr>
          <p:cNvSpPr>
            <a:spLocks noGrp="1"/>
          </p:cNvSpPr>
          <p:nvPr>
            <p:ph type="body" sz="quarter" idx="19" hasCustomPrompt="1"/>
          </p:nvPr>
        </p:nvSpPr>
        <p:spPr>
          <a:xfrm>
            <a:off x="6011149" y="3763353"/>
            <a:ext cx="4873272" cy="425191"/>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19" name="Text Placeholder 17">
            <a:extLst>
              <a:ext uri="{FF2B5EF4-FFF2-40B4-BE49-F238E27FC236}">
                <a16:creationId xmlns:a16="http://schemas.microsoft.com/office/drawing/2014/main" id="{0299C2DB-D020-BC6B-303E-6F423F8C9881}"/>
              </a:ext>
            </a:extLst>
          </p:cNvPr>
          <p:cNvSpPr>
            <a:spLocks noGrp="1"/>
          </p:cNvSpPr>
          <p:nvPr>
            <p:ph type="body" sz="quarter" idx="20" hasCustomPrompt="1"/>
          </p:nvPr>
        </p:nvSpPr>
        <p:spPr>
          <a:xfrm>
            <a:off x="6011149" y="4752340"/>
            <a:ext cx="4873273" cy="423959"/>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20" name="Text Placeholder 27">
            <a:extLst>
              <a:ext uri="{FF2B5EF4-FFF2-40B4-BE49-F238E27FC236}">
                <a16:creationId xmlns:a16="http://schemas.microsoft.com/office/drawing/2014/main" id="{A0A8FEED-ED77-C6E1-3F93-77EA40E477BC}"/>
              </a:ext>
            </a:extLst>
          </p:cNvPr>
          <p:cNvSpPr>
            <a:spLocks noGrp="1"/>
          </p:cNvSpPr>
          <p:nvPr>
            <p:ph type="body" sz="quarter" idx="21" hasCustomPrompt="1"/>
          </p:nvPr>
        </p:nvSpPr>
        <p:spPr>
          <a:xfrm>
            <a:off x="6011149" y="4236137"/>
            <a:ext cx="4873272" cy="468610"/>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21" name="Text Placeholder 29">
            <a:extLst>
              <a:ext uri="{FF2B5EF4-FFF2-40B4-BE49-F238E27FC236}">
                <a16:creationId xmlns:a16="http://schemas.microsoft.com/office/drawing/2014/main" id="{C0B5BE56-3E80-0A5C-12E9-F6AC2056FB61}"/>
              </a:ext>
            </a:extLst>
          </p:cNvPr>
          <p:cNvSpPr>
            <a:spLocks noGrp="1"/>
          </p:cNvSpPr>
          <p:nvPr>
            <p:ph type="body" sz="quarter" idx="22" hasCustomPrompt="1"/>
          </p:nvPr>
        </p:nvSpPr>
        <p:spPr>
          <a:xfrm>
            <a:off x="6011766" y="5223892"/>
            <a:ext cx="4872038" cy="468610"/>
          </a:xfrm>
        </p:spPr>
        <p:txBody>
          <a:bodyPr>
            <a:normAutofit/>
          </a:bodyPr>
          <a:lstStyle>
            <a:lvl1pPr marL="0" indent="0" algn="ctr">
              <a:buNone/>
              <a:defRPr sz="2400">
                <a:solidFill>
                  <a:schemeClr val="bg1"/>
                </a:solidFill>
              </a:defRPr>
            </a:lvl1pPr>
          </a:lstStyle>
          <a:p>
            <a:pPr lvl="0"/>
            <a:r>
              <a:rPr lang="en-US"/>
              <a:t>Company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x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standing in front of a blue background&#10;&#10;Description automatically generated">
            <a:extLst>
              <a:ext uri="{FF2B5EF4-FFF2-40B4-BE49-F238E27FC236}">
                <a16:creationId xmlns:a16="http://schemas.microsoft.com/office/drawing/2014/main" id="{3C0CBE4A-B2FC-A503-E6BD-7BE7E0CEA953}"/>
              </a:ext>
            </a:extLst>
          </p:cNvPr>
          <p:cNvPicPr>
            <a:picLocks noChangeAspect="1"/>
          </p:cNvPicPr>
          <p:nvPr userDrawn="1"/>
        </p:nvPicPr>
        <p:blipFill>
          <a:blip r:embed="rId2"/>
          <a:stretch>
            <a:fillRect/>
          </a:stretch>
        </p:blipFill>
        <p:spPr>
          <a:xfrm>
            <a:off x="0" y="-9939"/>
            <a:ext cx="12192000" cy="6858000"/>
          </a:xfrm>
          <a:prstGeom prst="rect">
            <a:avLst/>
          </a:prstGeom>
        </p:spPr>
      </p:pic>
      <p:pic>
        <p:nvPicPr>
          <p:cNvPr id="2" name="Picture 1" descr="A circle of light with a black background&#10;&#10;Description automatically generated">
            <a:extLst>
              <a:ext uri="{FF2B5EF4-FFF2-40B4-BE49-F238E27FC236}">
                <a16:creationId xmlns:a16="http://schemas.microsoft.com/office/drawing/2014/main" id="{80B96407-1995-2920-EB91-E5A7FAED6176}"/>
              </a:ext>
            </a:extLst>
          </p:cNvPr>
          <p:cNvPicPr>
            <a:picLocks noChangeAspect="1"/>
          </p:cNvPicPr>
          <p:nvPr userDrawn="1"/>
        </p:nvPicPr>
        <p:blipFill>
          <a:blip r:embed="rId3"/>
          <a:stretch>
            <a:fillRect/>
          </a:stretch>
        </p:blipFill>
        <p:spPr>
          <a:xfrm>
            <a:off x="749243" y="450948"/>
            <a:ext cx="3073751" cy="3015123"/>
          </a:xfrm>
          <a:prstGeom prst="rect">
            <a:avLst/>
          </a:prstGeom>
        </p:spPr>
      </p:pic>
      <p:sp>
        <p:nvSpPr>
          <p:cNvPr id="3" name="Picture Placeholder 3">
            <a:extLst>
              <a:ext uri="{FF2B5EF4-FFF2-40B4-BE49-F238E27FC236}">
                <a16:creationId xmlns:a16="http://schemas.microsoft.com/office/drawing/2014/main" id="{CC52A7E0-AD44-9478-844A-3AA2CAAADDA5}"/>
              </a:ext>
            </a:extLst>
          </p:cNvPr>
          <p:cNvSpPr>
            <a:spLocks noGrp="1"/>
          </p:cNvSpPr>
          <p:nvPr>
            <p:ph type="pic" sz="quarter" idx="10"/>
          </p:nvPr>
        </p:nvSpPr>
        <p:spPr>
          <a:xfrm>
            <a:off x="1090567" y="712280"/>
            <a:ext cx="2391107" cy="2391107"/>
          </a:xfrm>
          <a:prstGeom prst="ellipse">
            <a:avLst/>
          </a:prstGeom>
          <a:solidFill>
            <a:schemeClr val="bg1"/>
          </a:solidFill>
          <a:ln>
            <a:noFill/>
          </a:ln>
        </p:spPr>
        <p:txBody>
          <a:bodyPr>
            <a:normAutofit/>
          </a:bodyPr>
          <a:lstStyle>
            <a:lvl1pPr>
              <a:defRPr sz="800"/>
            </a:lvl1pPr>
          </a:lstStyle>
          <a:p>
            <a:endParaRPr lang="en-US"/>
          </a:p>
        </p:txBody>
      </p:sp>
      <p:pic>
        <p:nvPicPr>
          <p:cNvPr id="10" name="Picture 9">
            <a:extLst>
              <a:ext uri="{FF2B5EF4-FFF2-40B4-BE49-F238E27FC236}">
                <a16:creationId xmlns:a16="http://schemas.microsoft.com/office/drawing/2014/main" id="{4CB878B2-D827-1E37-1686-16CF706D8C89}"/>
              </a:ext>
            </a:extLst>
          </p:cNvPr>
          <p:cNvPicPr>
            <a:picLocks noChangeAspect="1"/>
          </p:cNvPicPr>
          <p:nvPr userDrawn="1"/>
        </p:nvPicPr>
        <p:blipFill>
          <a:blip r:embed="rId4"/>
          <a:srcRect/>
          <a:stretch/>
        </p:blipFill>
        <p:spPr>
          <a:xfrm>
            <a:off x="4559122" y="450948"/>
            <a:ext cx="3073750" cy="3015123"/>
          </a:xfrm>
          <a:prstGeom prst="rect">
            <a:avLst/>
          </a:prstGeom>
        </p:spPr>
      </p:pic>
      <p:sp>
        <p:nvSpPr>
          <p:cNvPr id="11" name="Picture Placeholder 3">
            <a:extLst>
              <a:ext uri="{FF2B5EF4-FFF2-40B4-BE49-F238E27FC236}">
                <a16:creationId xmlns:a16="http://schemas.microsoft.com/office/drawing/2014/main" id="{459E83E7-0A13-EFB4-1475-31AB22DEE3C6}"/>
              </a:ext>
            </a:extLst>
          </p:cNvPr>
          <p:cNvSpPr>
            <a:spLocks noGrp="1"/>
          </p:cNvSpPr>
          <p:nvPr>
            <p:ph type="pic" sz="quarter" idx="18"/>
          </p:nvPr>
        </p:nvSpPr>
        <p:spPr>
          <a:xfrm>
            <a:off x="4900446" y="712280"/>
            <a:ext cx="2391107" cy="2391107"/>
          </a:xfrm>
          <a:prstGeom prst="ellipse">
            <a:avLst/>
          </a:prstGeom>
          <a:solidFill>
            <a:schemeClr val="bg1"/>
          </a:solidFill>
          <a:ln>
            <a:noFill/>
          </a:ln>
        </p:spPr>
        <p:txBody>
          <a:bodyPr>
            <a:normAutofit/>
          </a:bodyPr>
          <a:lstStyle>
            <a:lvl1pPr>
              <a:defRPr sz="800"/>
            </a:lvl1pPr>
          </a:lstStyle>
          <a:p>
            <a:endParaRPr lang="en-US"/>
          </a:p>
        </p:txBody>
      </p:sp>
      <p:pic>
        <p:nvPicPr>
          <p:cNvPr id="22" name="Picture 21">
            <a:extLst>
              <a:ext uri="{FF2B5EF4-FFF2-40B4-BE49-F238E27FC236}">
                <a16:creationId xmlns:a16="http://schemas.microsoft.com/office/drawing/2014/main" id="{BF01DF9C-B801-C49D-B6EC-6B2C739D2A7C}"/>
              </a:ext>
            </a:extLst>
          </p:cNvPr>
          <p:cNvPicPr>
            <a:picLocks noChangeAspect="1"/>
          </p:cNvPicPr>
          <p:nvPr userDrawn="1"/>
        </p:nvPicPr>
        <p:blipFill>
          <a:blip r:embed="rId5"/>
          <a:srcRect/>
          <a:stretch/>
        </p:blipFill>
        <p:spPr>
          <a:xfrm>
            <a:off x="8402074" y="450948"/>
            <a:ext cx="3073750" cy="3015122"/>
          </a:xfrm>
          <a:prstGeom prst="rect">
            <a:avLst/>
          </a:prstGeom>
        </p:spPr>
      </p:pic>
      <p:sp>
        <p:nvSpPr>
          <p:cNvPr id="23" name="Picture Placeholder 3">
            <a:extLst>
              <a:ext uri="{FF2B5EF4-FFF2-40B4-BE49-F238E27FC236}">
                <a16:creationId xmlns:a16="http://schemas.microsoft.com/office/drawing/2014/main" id="{A5D9F5A0-2B7C-EBF3-8E1A-F9AA6C5FCAC3}"/>
              </a:ext>
            </a:extLst>
          </p:cNvPr>
          <p:cNvSpPr>
            <a:spLocks noGrp="1"/>
          </p:cNvSpPr>
          <p:nvPr>
            <p:ph type="pic" sz="quarter" idx="27"/>
          </p:nvPr>
        </p:nvSpPr>
        <p:spPr>
          <a:xfrm>
            <a:off x="8743398" y="712280"/>
            <a:ext cx="2391107" cy="2391107"/>
          </a:xfrm>
          <a:prstGeom prst="ellipse">
            <a:avLst/>
          </a:prstGeom>
          <a:solidFill>
            <a:schemeClr val="bg1"/>
          </a:solidFill>
          <a:ln>
            <a:noFill/>
          </a:ln>
        </p:spPr>
        <p:txBody>
          <a:bodyPr>
            <a:normAutofit/>
          </a:bodyPr>
          <a:lstStyle>
            <a:lvl1pPr>
              <a:defRPr sz="800"/>
            </a:lvl1pPr>
          </a:lstStyle>
          <a:p>
            <a:endParaRPr lang="en-US"/>
          </a:p>
        </p:txBody>
      </p:sp>
      <p:sp>
        <p:nvSpPr>
          <p:cNvPr id="4" name="Text Placeholder 15">
            <a:extLst>
              <a:ext uri="{FF2B5EF4-FFF2-40B4-BE49-F238E27FC236}">
                <a16:creationId xmlns:a16="http://schemas.microsoft.com/office/drawing/2014/main" id="{349B09FB-9662-5B23-3153-0DC82EA97444}"/>
              </a:ext>
            </a:extLst>
          </p:cNvPr>
          <p:cNvSpPr>
            <a:spLocks noGrp="1"/>
          </p:cNvSpPr>
          <p:nvPr>
            <p:ph type="body" sz="quarter" idx="28" hasCustomPrompt="1"/>
          </p:nvPr>
        </p:nvSpPr>
        <p:spPr>
          <a:xfrm>
            <a:off x="4306955" y="3763354"/>
            <a:ext cx="3511827" cy="418550"/>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8" name="Text Placeholder 17">
            <a:extLst>
              <a:ext uri="{FF2B5EF4-FFF2-40B4-BE49-F238E27FC236}">
                <a16:creationId xmlns:a16="http://schemas.microsoft.com/office/drawing/2014/main" id="{61B9A143-302B-7888-531A-92658825A6F7}"/>
              </a:ext>
            </a:extLst>
          </p:cNvPr>
          <p:cNvSpPr>
            <a:spLocks noGrp="1"/>
          </p:cNvSpPr>
          <p:nvPr>
            <p:ph type="body" sz="quarter" idx="29" hasCustomPrompt="1"/>
          </p:nvPr>
        </p:nvSpPr>
        <p:spPr>
          <a:xfrm>
            <a:off x="4306956" y="4752341"/>
            <a:ext cx="3511828" cy="417337"/>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16" name="Text Placeholder 27">
            <a:extLst>
              <a:ext uri="{FF2B5EF4-FFF2-40B4-BE49-F238E27FC236}">
                <a16:creationId xmlns:a16="http://schemas.microsoft.com/office/drawing/2014/main" id="{6264AFC0-4DF2-7678-30FB-DA038A197E9A}"/>
              </a:ext>
            </a:extLst>
          </p:cNvPr>
          <p:cNvSpPr>
            <a:spLocks noGrp="1"/>
          </p:cNvSpPr>
          <p:nvPr>
            <p:ph type="body" sz="quarter" idx="30" hasCustomPrompt="1"/>
          </p:nvPr>
        </p:nvSpPr>
        <p:spPr>
          <a:xfrm>
            <a:off x="4306955" y="4236137"/>
            <a:ext cx="3511827" cy="461291"/>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20" name="Text Placeholder 29">
            <a:extLst>
              <a:ext uri="{FF2B5EF4-FFF2-40B4-BE49-F238E27FC236}">
                <a16:creationId xmlns:a16="http://schemas.microsoft.com/office/drawing/2014/main" id="{0FA9EA1F-7126-7D82-EAF1-70471BD8A42E}"/>
              </a:ext>
            </a:extLst>
          </p:cNvPr>
          <p:cNvSpPr>
            <a:spLocks noGrp="1"/>
          </p:cNvSpPr>
          <p:nvPr>
            <p:ph type="body" sz="quarter" idx="31" hasCustomPrompt="1"/>
          </p:nvPr>
        </p:nvSpPr>
        <p:spPr>
          <a:xfrm>
            <a:off x="4307276" y="5223892"/>
            <a:ext cx="3510938" cy="461291"/>
          </a:xfrm>
        </p:spPr>
        <p:txBody>
          <a:bodyPr>
            <a:normAutofit/>
          </a:bodyPr>
          <a:lstStyle>
            <a:lvl1pPr marL="0" indent="0" algn="ctr">
              <a:buNone/>
              <a:defRPr sz="2400">
                <a:solidFill>
                  <a:schemeClr val="bg1"/>
                </a:solidFill>
              </a:defRPr>
            </a:lvl1pPr>
          </a:lstStyle>
          <a:p>
            <a:pPr lvl="0"/>
            <a:r>
              <a:rPr lang="en-US"/>
              <a:t>Company</a:t>
            </a:r>
          </a:p>
        </p:txBody>
      </p:sp>
      <p:sp>
        <p:nvSpPr>
          <p:cNvPr id="24" name="Text Placeholder 15">
            <a:extLst>
              <a:ext uri="{FF2B5EF4-FFF2-40B4-BE49-F238E27FC236}">
                <a16:creationId xmlns:a16="http://schemas.microsoft.com/office/drawing/2014/main" id="{9117029A-F7CF-9F01-4E27-D75380CBCC0C}"/>
              </a:ext>
            </a:extLst>
          </p:cNvPr>
          <p:cNvSpPr>
            <a:spLocks noGrp="1"/>
          </p:cNvSpPr>
          <p:nvPr>
            <p:ph type="body" sz="quarter" idx="32" hasCustomPrompt="1"/>
          </p:nvPr>
        </p:nvSpPr>
        <p:spPr>
          <a:xfrm>
            <a:off x="371060" y="3763354"/>
            <a:ext cx="3511827" cy="418550"/>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25" name="Text Placeholder 17">
            <a:extLst>
              <a:ext uri="{FF2B5EF4-FFF2-40B4-BE49-F238E27FC236}">
                <a16:creationId xmlns:a16="http://schemas.microsoft.com/office/drawing/2014/main" id="{6A3FAFAC-0AEA-02B0-97EA-4D2B640FF1BB}"/>
              </a:ext>
            </a:extLst>
          </p:cNvPr>
          <p:cNvSpPr>
            <a:spLocks noGrp="1"/>
          </p:cNvSpPr>
          <p:nvPr>
            <p:ph type="body" sz="quarter" idx="33" hasCustomPrompt="1"/>
          </p:nvPr>
        </p:nvSpPr>
        <p:spPr>
          <a:xfrm>
            <a:off x="371061" y="4752341"/>
            <a:ext cx="3511828" cy="417337"/>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26" name="Text Placeholder 27">
            <a:extLst>
              <a:ext uri="{FF2B5EF4-FFF2-40B4-BE49-F238E27FC236}">
                <a16:creationId xmlns:a16="http://schemas.microsoft.com/office/drawing/2014/main" id="{5DD5CDDA-B826-A17B-57F0-06F634C561EB}"/>
              </a:ext>
            </a:extLst>
          </p:cNvPr>
          <p:cNvSpPr>
            <a:spLocks noGrp="1"/>
          </p:cNvSpPr>
          <p:nvPr>
            <p:ph type="body" sz="quarter" idx="34" hasCustomPrompt="1"/>
          </p:nvPr>
        </p:nvSpPr>
        <p:spPr>
          <a:xfrm>
            <a:off x="371060" y="4236137"/>
            <a:ext cx="3511827" cy="461291"/>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27" name="Text Placeholder 29">
            <a:extLst>
              <a:ext uri="{FF2B5EF4-FFF2-40B4-BE49-F238E27FC236}">
                <a16:creationId xmlns:a16="http://schemas.microsoft.com/office/drawing/2014/main" id="{B2FDA793-1D73-79E4-0EAA-D1D028ECF52F}"/>
              </a:ext>
            </a:extLst>
          </p:cNvPr>
          <p:cNvSpPr>
            <a:spLocks noGrp="1"/>
          </p:cNvSpPr>
          <p:nvPr>
            <p:ph type="body" sz="quarter" idx="35" hasCustomPrompt="1"/>
          </p:nvPr>
        </p:nvSpPr>
        <p:spPr>
          <a:xfrm>
            <a:off x="371381" y="5223892"/>
            <a:ext cx="3510938" cy="461291"/>
          </a:xfrm>
        </p:spPr>
        <p:txBody>
          <a:bodyPr>
            <a:normAutofit/>
          </a:bodyPr>
          <a:lstStyle>
            <a:lvl1pPr marL="0" indent="0" algn="ctr">
              <a:buNone/>
              <a:defRPr sz="2400">
                <a:solidFill>
                  <a:schemeClr val="bg1"/>
                </a:solidFill>
              </a:defRPr>
            </a:lvl1pPr>
          </a:lstStyle>
          <a:p>
            <a:pPr lvl="0"/>
            <a:r>
              <a:rPr lang="en-US"/>
              <a:t>Company</a:t>
            </a:r>
          </a:p>
        </p:txBody>
      </p:sp>
      <p:sp>
        <p:nvSpPr>
          <p:cNvPr id="28" name="Text Placeholder 15">
            <a:extLst>
              <a:ext uri="{FF2B5EF4-FFF2-40B4-BE49-F238E27FC236}">
                <a16:creationId xmlns:a16="http://schemas.microsoft.com/office/drawing/2014/main" id="{42EAA1FB-4CD3-338E-5E92-41D7AD244A7D}"/>
              </a:ext>
            </a:extLst>
          </p:cNvPr>
          <p:cNvSpPr>
            <a:spLocks noGrp="1"/>
          </p:cNvSpPr>
          <p:nvPr>
            <p:ph type="body" sz="quarter" idx="36" hasCustomPrompt="1"/>
          </p:nvPr>
        </p:nvSpPr>
        <p:spPr>
          <a:xfrm>
            <a:off x="8216347" y="3763354"/>
            <a:ext cx="3511827" cy="418550"/>
          </a:xfrm>
        </p:spPr>
        <p:txBody>
          <a:bodyPr>
            <a:no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First Name</a:t>
            </a:r>
          </a:p>
        </p:txBody>
      </p:sp>
      <p:sp>
        <p:nvSpPr>
          <p:cNvPr id="29" name="Text Placeholder 17">
            <a:extLst>
              <a:ext uri="{FF2B5EF4-FFF2-40B4-BE49-F238E27FC236}">
                <a16:creationId xmlns:a16="http://schemas.microsoft.com/office/drawing/2014/main" id="{5B124D7B-FDB5-FF63-51C3-F1BCB206A980}"/>
              </a:ext>
            </a:extLst>
          </p:cNvPr>
          <p:cNvSpPr>
            <a:spLocks noGrp="1"/>
          </p:cNvSpPr>
          <p:nvPr>
            <p:ph type="body" sz="quarter" idx="37" hasCustomPrompt="1"/>
          </p:nvPr>
        </p:nvSpPr>
        <p:spPr>
          <a:xfrm>
            <a:off x="8216348" y="4752341"/>
            <a:ext cx="3511828" cy="417337"/>
          </a:xfrm>
        </p:spPr>
        <p:txBody>
          <a:bodyPr>
            <a:normAutofit/>
          </a:bodyPr>
          <a:lstStyle>
            <a:lvl1pPr marL="0" indent="0" algn="ctr">
              <a:buNone/>
              <a:defRPr sz="2400" b="0" cap="none" spc="0">
                <a:ln w="0"/>
                <a:solidFill>
                  <a:schemeClr val="bg1"/>
                </a:solidFill>
                <a:effectLst/>
              </a:defRPr>
            </a:lvl1pPr>
          </a:lstStyle>
          <a:p>
            <a:pPr lvl="0"/>
            <a:r>
              <a:rPr lang="en-US"/>
              <a:t>Title</a:t>
            </a:r>
          </a:p>
        </p:txBody>
      </p:sp>
      <p:sp>
        <p:nvSpPr>
          <p:cNvPr id="30" name="Text Placeholder 27">
            <a:extLst>
              <a:ext uri="{FF2B5EF4-FFF2-40B4-BE49-F238E27FC236}">
                <a16:creationId xmlns:a16="http://schemas.microsoft.com/office/drawing/2014/main" id="{AE575D6F-BDA0-D46B-C8BA-28906C8D76B1}"/>
              </a:ext>
            </a:extLst>
          </p:cNvPr>
          <p:cNvSpPr>
            <a:spLocks noGrp="1"/>
          </p:cNvSpPr>
          <p:nvPr>
            <p:ph type="body" sz="quarter" idx="38" hasCustomPrompt="1"/>
          </p:nvPr>
        </p:nvSpPr>
        <p:spPr>
          <a:xfrm>
            <a:off x="8216347" y="4236137"/>
            <a:ext cx="3511827" cy="461291"/>
          </a:xfrm>
        </p:spPr>
        <p:txBody>
          <a:bodyPr>
            <a:normAutofit/>
          </a:bodyPr>
          <a:lstStyle>
            <a:lvl1pPr marL="0" indent="0" algn="ctr">
              <a:buNone/>
              <a:defRPr sz="3000" b="0" i="0">
                <a:solidFill>
                  <a:srgbClr val="FEDEAB"/>
                </a:solidFill>
                <a:latin typeface="CiscoSansTT ExtraLight" panose="020B0303020201020303" pitchFamily="34" charset="0"/>
              </a:defRPr>
            </a:lvl1pPr>
          </a:lstStyle>
          <a:p>
            <a:pPr lvl="0"/>
            <a:r>
              <a:rPr lang="en-US" dirty="0"/>
              <a:t>Last Name</a:t>
            </a:r>
          </a:p>
        </p:txBody>
      </p:sp>
      <p:sp>
        <p:nvSpPr>
          <p:cNvPr id="31" name="Text Placeholder 29">
            <a:extLst>
              <a:ext uri="{FF2B5EF4-FFF2-40B4-BE49-F238E27FC236}">
                <a16:creationId xmlns:a16="http://schemas.microsoft.com/office/drawing/2014/main" id="{48CD152D-FB10-84DA-9973-7783CD90F3A2}"/>
              </a:ext>
            </a:extLst>
          </p:cNvPr>
          <p:cNvSpPr>
            <a:spLocks noGrp="1"/>
          </p:cNvSpPr>
          <p:nvPr>
            <p:ph type="body" sz="quarter" idx="39" hasCustomPrompt="1"/>
          </p:nvPr>
        </p:nvSpPr>
        <p:spPr>
          <a:xfrm>
            <a:off x="8216668" y="5223892"/>
            <a:ext cx="3510938" cy="461291"/>
          </a:xfrm>
        </p:spPr>
        <p:txBody>
          <a:bodyPr>
            <a:normAutofit/>
          </a:bodyPr>
          <a:lstStyle>
            <a:lvl1pPr marL="0" indent="0" algn="ctr">
              <a:buNone/>
              <a:defRPr sz="2400">
                <a:solidFill>
                  <a:schemeClr val="bg1"/>
                </a:solidFill>
              </a:defRPr>
            </a:lvl1pPr>
          </a:lstStyle>
          <a:p>
            <a:pPr lvl="0"/>
            <a:r>
              <a:rPr lang="en-US"/>
              <a:t>Company</a:t>
            </a:r>
          </a:p>
        </p:txBody>
      </p:sp>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x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green background&#10;&#10;Description automatically generated">
            <a:extLst>
              <a:ext uri="{FF2B5EF4-FFF2-40B4-BE49-F238E27FC236}">
                <a16:creationId xmlns:a16="http://schemas.microsoft.com/office/drawing/2014/main" id="{6F364E0C-185F-0299-0219-C990676FE7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37680735-EEEA-787B-63C4-3D3ADD37FEAD}"/>
              </a:ext>
            </a:extLst>
          </p:cNvPr>
          <p:cNvSpPr/>
          <p:nvPr userDrawn="1"/>
        </p:nvSpPr>
        <p:spPr>
          <a:xfrm>
            <a:off x="535404" y="1345232"/>
            <a:ext cx="2713004" cy="4110385"/>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21" name="Picture Placeholder 6">
            <a:extLst>
              <a:ext uri="{FF2B5EF4-FFF2-40B4-BE49-F238E27FC236}">
                <a16:creationId xmlns:a16="http://schemas.microsoft.com/office/drawing/2014/main" id="{5A4F772F-9487-0479-9686-1F65D8ED36D0}"/>
              </a:ext>
            </a:extLst>
          </p:cNvPr>
          <p:cNvSpPr>
            <a:spLocks noGrp="1"/>
          </p:cNvSpPr>
          <p:nvPr>
            <p:ph type="pic" sz="quarter" idx="44"/>
          </p:nvPr>
        </p:nvSpPr>
        <p:spPr>
          <a:xfrm>
            <a:off x="628679" y="1455527"/>
            <a:ext cx="2526454" cy="1865414"/>
          </a:xfrm>
          <a:solidFill>
            <a:schemeClr val="bg1"/>
          </a:solidFill>
        </p:spPr>
        <p:txBody>
          <a:bodyPr/>
          <a:lstStyle/>
          <a:p>
            <a:endParaRPr lang="en-US"/>
          </a:p>
        </p:txBody>
      </p:sp>
      <p:sp>
        <p:nvSpPr>
          <p:cNvPr id="32" name="Rectangle 31">
            <a:extLst>
              <a:ext uri="{FF2B5EF4-FFF2-40B4-BE49-F238E27FC236}">
                <a16:creationId xmlns:a16="http://schemas.microsoft.com/office/drawing/2014/main" id="{C95FBE2E-8B74-8213-37C7-282CFAF14AA7}"/>
              </a:ext>
            </a:extLst>
          </p:cNvPr>
          <p:cNvSpPr/>
          <p:nvPr userDrawn="1"/>
        </p:nvSpPr>
        <p:spPr>
          <a:xfrm>
            <a:off x="535404" y="5400703"/>
            <a:ext cx="2713004" cy="54913"/>
          </a:xfrm>
          <a:prstGeom prst="rect">
            <a:avLst/>
          </a:prstGeom>
          <a:solidFill>
            <a:srgbClr val="F54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33" name="Text Placeholder 15">
            <a:extLst>
              <a:ext uri="{FF2B5EF4-FFF2-40B4-BE49-F238E27FC236}">
                <a16:creationId xmlns:a16="http://schemas.microsoft.com/office/drawing/2014/main" id="{887B9C71-7B10-BF1F-AD69-F83F7BF81CE9}"/>
              </a:ext>
            </a:extLst>
          </p:cNvPr>
          <p:cNvSpPr>
            <a:spLocks noGrp="1"/>
          </p:cNvSpPr>
          <p:nvPr>
            <p:ph type="body" sz="quarter" idx="45" hasCustomPrompt="1"/>
          </p:nvPr>
        </p:nvSpPr>
        <p:spPr>
          <a:xfrm>
            <a:off x="628679" y="3538582"/>
            <a:ext cx="2526454"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34" name="Text Placeholder 17">
            <a:extLst>
              <a:ext uri="{FF2B5EF4-FFF2-40B4-BE49-F238E27FC236}">
                <a16:creationId xmlns:a16="http://schemas.microsoft.com/office/drawing/2014/main" id="{E7FFFD1B-EFB4-C7CF-5566-17C2027CAC3B}"/>
              </a:ext>
            </a:extLst>
          </p:cNvPr>
          <p:cNvSpPr>
            <a:spLocks noGrp="1"/>
          </p:cNvSpPr>
          <p:nvPr>
            <p:ph type="body" sz="quarter" idx="46" hasCustomPrompt="1"/>
          </p:nvPr>
        </p:nvSpPr>
        <p:spPr>
          <a:xfrm>
            <a:off x="628679" y="4290746"/>
            <a:ext cx="2526455"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35" name="Text Placeholder 27">
            <a:extLst>
              <a:ext uri="{FF2B5EF4-FFF2-40B4-BE49-F238E27FC236}">
                <a16:creationId xmlns:a16="http://schemas.microsoft.com/office/drawing/2014/main" id="{99229297-D685-831D-734C-E91C8552DCDD}"/>
              </a:ext>
            </a:extLst>
          </p:cNvPr>
          <p:cNvSpPr>
            <a:spLocks noGrp="1"/>
          </p:cNvSpPr>
          <p:nvPr>
            <p:ph type="body" sz="quarter" idx="47" hasCustomPrompt="1"/>
          </p:nvPr>
        </p:nvSpPr>
        <p:spPr>
          <a:xfrm>
            <a:off x="628679" y="3906009"/>
            <a:ext cx="2526454"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48" name="Rectangle 47">
            <a:extLst>
              <a:ext uri="{FF2B5EF4-FFF2-40B4-BE49-F238E27FC236}">
                <a16:creationId xmlns:a16="http://schemas.microsoft.com/office/drawing/2014/main" id="{45D2086A-AB4E-088A-7F3A-29BC8350DA87}"/>
              </a:ext>
            </a:extLst>
          </p:cNvPr>
          <p:cNvSpPr/>
          <p:nvPr userDrawn="1"/>
        </p:nvSpPr>
        <p:spPr>
          <a:xfrm>
            <a:off x="3348424" y="1345234"/>
            <a:ext cx="2713004" cy="4110384"/>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49" name="Picture Placeholder 6">
            <a:extLst>
              <a:ext uri="{FF2B5EF4-FFF2-40B4-BE49-F238E27FC236}">
                <a16:creationId xmlns:a16="http://schemas.microsoft.com/office/drawing/2014/main" id="{4CC7A6F4-204F-3937-9AEB-62FA09F177F4}"/>
              </a:ext>
            </a:extLst>
          </p:cNvPr>
          <p:cNvSpPr>
            <a:spLocks noGrp="1"/>
          </p:cNvSpPr>
          <p:nvPr>
            <p:ph type="pic" sz="quarter" idx="48"/>
          </p:nvPr>
        </p:nvSpPr>
        <p:spPr>
          <a:xfrm>
            <a:off x="3441699" y="1455527"/>
            <a:ext cx="2526454" cy="1865414"/>
          </a:xfrm>
          <a:solidFill>
            <a:schemeClr val="bg1"/>
          </a:solidFill>
        </p:spPr>
        <p:txBody>
          <a:bodyPr/>
          <a:lstStyle/>
          <a:p>
            <a:endParaRPr lang="en-US"/>
          </a:p>
        </p:txBody>
      </p:sp>
      <p:sp>
        <p:nvSpPr>
          <p:cNvPr id="50" name="Rectangle 49">
            <a:extLst>
              <a:ext uri="{FF2B5EF4-FFF2-40B4-BE49-F238E27FC236}">
                <a16:creationId xmlns:a16="http://schemas.microsoft.com/office/drawing/2014/main" id="{B88F77CD-85BD-7724-F7B1-A2C28FB848D5}"/>
              </a:ext>
            </a:extLst>
          </p:cNvPr>
          <p:cNvSpPr/>
          <p:nvPr userDrawn="1"/>
        </p:nvSpPr>
        <p:spPr>
          <a:xfrm>
            <a:off x="3348424" y="5400703"/>
            <a:ext cx="2713004" cy="54913"/>
          </a:xfrm>
          <a:prstGeom prst="rect">
            <a:avLst/>
          </a:prstGeom>
          <a:solidFill>
            <a:srgbClr val="FF7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1" name="Text Placeholder 15">
            <a:extLst>
              <a:ext uri="{FF2B5EF4-FFF2-40B4-BE49-F238E27FC236}">
                <a16:creationId xmlns:a16="http://schemas.microsoft.com/office/drawing/2014/main" id="{76BEE12D-EE75-D3E7-19E9-DF5EBD5F7C58}"/>
              </a:ext>
            </a:extLst>
          </p:cNvPr>
          <p:cNvSpPr>
            <a:spLocks noGrp="1"/>
          </p:cNvSpPr>
          <p:nvPr>
            <p:ph type="body" sz="quarter" idx="49" hasCustomPrompt="1"/>
          </p:nvPr>
        </p:nvSpPr>
        <p:spPr>
          <a:xfrm>
            <a:off x="3441699" y="3538582"/>
            <a:ext cx="2526454"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52" name="Text Placeholder 17">
            <a:extLst>
              <a:ext uri="{FF2B5EF4-FFF2-40B4-BE49-F238E27FC236}">
                <a16:creationId xmlns:a16="http://schemas.microsoft.com/office/drawing/2014/main" id="{0240B774-4345-A3AA-9805-8879EB06FA11}"/>
              </a:ext>
            </a:extLst>
          </p:cNvPr>
          <p:cNvSpPr>
            <a:spLocks noGrp="1"/>
          </p:cNvSpPr>
          <p:nvPr>
            <p:ph type="body" sz="quarter" idx="50" hasCustomPrompt="1"/>
          </p:nvPr>
        </p:nvSpPr>
        <p:spPr>
          <a:xfrm>
            <a:off x="3441699" y="4290746"/>
            <a:ext cx="2526455"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53" name="Text Placeholder 27">
            <a:extLst>
              <a:ext uri="{FF2B5EF4-FFF2-40B4-BE49-F238E27FC236}">
                <a16:creationId xmlns:a16="http://schemas.microsoft.com/office/drawing/2014/main" id="{5167C6A1-A83B-59F0-0016-2ACE26DC94A1}"/>
              </a:ext>
            </a:extLst>
          </p:cNvPr>
          <p:cNvSpPr>
            <a:spLocks noGrp="1"/>
          </p:cNvSpPr>
          <p:nvPr>
            <p:ph type="body" sz="quarter" idx="51" hasCustomPrompt="1"/>
          </p:nvPr>
        </p:nvSpPr>
        <p:spPr>
          <a:xfrm>
            <a:off x="3441699" y="3906009"/>
            <a:ext cx="2526454"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54" name="Rectangle 53">
            <a:extLst>
              <a:ext uri="{FF2B5EF4-FFF2-40B4-BE49-F238E27FC236}">
                <a16:creationId xmlns:a16="http://schemas.microsoft.com/office/drawing/2014/main" id="{6124C0C2-2249-D026-9552-9057114C580A}"/>
              </a:ext>
            </a:extLst>
          </p:cNvPr>
          <p:cNvSpPr/>
          <p:nvPr userDrawn="1"/>
        </p:nvSpPr>
        <p:spPr>
          <a:xfrm>
            <a:off x="6161444" y="1345232"/>
            <a:ext cx="2713004" cy="4110385"/>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5" name="Picture Placeholder 6">
            <a:extLst>
              <a:ext uri="{FF2B5EF4-FFF2-40B4-BE49-F238E27FC236}">
                <a16:creationId xmlns:a16="http://schemas.microsoft.com/office/drawing/2014/main" id="{509D445F-7442-4A9E-ECED-EB56E60E30AB}"/>
              </a:ext>
            </a:extLst>
          </p:cNvPr>
          <p:cNvSpPr>
            <a:spLocks noGrp="1"/>
          </p:cNvSpPr>
          <p:nvPr>
            <p:ph type="pic" sz="quarter" idx="52"/>
          </p:nvPr>
        </p:nvSpPr>
        <p:spPr>
          <a:xfrm>
            <a:off x="6254719" y="1455527"/>
            <a:ext cx="2526454" cy="1865414"/>
          </a:xfrm>
          <a:solidFill>
            <a:schemeClr val="bg1"/>
          </a:solidFill>
        </p:spPr>
        <p:txBody>
          <a:bodyPr/>
          <a:lstStyle/>
          <a:p>
            <a:endParaRPr lang="en-US"/>
          </a:p>
        </p:txBody>
      </p:sp>
      <p:sp>
        <p:nvSpPr>
          <p:cNvPr id="56" name="Rectangle 55">
            <a:extLst>
              <a:ext uri="{FF2B5EF4-FFF2-40B4-BE49-F238E27FC236}">
                <a16:creationId xmlns:a16="http://schemas.microsoft.com/office/drawing/2014/main" id="{19813D0B-8E1F-FA85-A3E9-6EF9F2BE3E80}"/>
              </a:ext>
            </a:extLst>
          </p:cNvPr>
          <p:cNvSpPr/>
          <p:nvPr userDrawn="1"/>
        </p:nvSpPr>
        <p:spPr>
          <a:xfrm>
            <a:off x="6161444" y="5400703"/>
            <a:ext cx="2713004" cy="54913"/>
          </a:xfrm>
          <a:prstGeom prst="rect">
            <a:avLst/>
          </a:prstGeom>
          <a:solidFill>
            <a:srgbClr val="FCD1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7" name="Text Placeholder 15">
            <a:extLst>
              <a:ext uri="{FF2B5EF4-FFF2-40B4-BE49-F238E27FC236}">
                <a16:creationId xmlns:a16="http://schemas.microsoft.com/office/drawing/2014/main" id="{E4638EA7-BDD1-A1FB-EC57-A3F0DA877CB0}"/>
              </a:ext>
            </a:extLst>
          </p:cNvPr>
          <p:cNvSpPr>
            <a:spLocks noGrp="1"/>
          </p:cNvSpPr>
          <p:nvPr>
            <p:ph type="body" sz="quarter" idx="53" hasCustomPrompt="1"/>
          </p:nvPr>
        </p:nvSpPr>
        <p:spPr>
          <a:xfrm>
            <a:off x="6254719" y="3538582"/>
            <a:ext cx="2526454"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58" name="Text Placeholder 17">
            <a:extLst>
              <a:ext uri="{FF2B5EF4-FFF2-40B4-BE49-F238E27FC236}">
                <a16:creationId xmlns:a16="http://schemas.microsoft.com/office/drawing/2014/main" id="{A526B25B-892A-71FA-A332-8BD844826AB5}"/>
              </a:ext>
            </a:extLst>
          </p:cNvPr>
          <p:cNvSpPr>
            <a:spLocks noGrp="1"/>
          </p:cNvSpPr>
          <p:nvPr>
            <p:ph type="body" sz="quarter" idx="54" hasCustomPrompt="1"/>
          </p:nvPr>
        </p:nvSpPr>
        <p:spPr>
          <a:xfrm>
            <a:off x="6254719" y="4290746"/>
            <a:ext cx="2526455"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59" name="Text Placeholder 27">
            <a:extLst>
              <a:ext uri="{FF2B5EF4-FFF2-40B4-BE49-F238E27FC236}">
                <a16:creationId xmlns:a16="http://schemas.microsoft.com/office/drawing/2014/main" id="{76C0380D-0120-B189-351A-D40333D22C22}"/>
              </a:ext>
            </a:extLst>
          </p:cNvPr>
          <p:cNvSpPr>
            <a:spLocks noGrp="1"/>
          </p:cNvSpPr>
          <p:nvPr>
            <p:ph type="body" sz="quarter" idx="55" hasCustomPrompt="1"/>
          </p:nvPr>
        </p:nvSpPr>
        <p:spPr>
          <a:xfrm>
            <a:off x="6254719" y="3906009"/>
            <a:ext cx="2526454"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60" name="Rectangle 59">
            <a:extLst>
              <a:ext uri="{FF2B5EF4-FFF2-40B4-BE49-F238E27FC236}">
                <a16:creationId xmlns:a16="http://schemas.microsoft.com/office/drawing/2014/main" id="{C2F0E2FB-9601-6FB2-88C6-EB5A99FF8657}"/>
              </a:ext>
            </a:extLst>
          </p:cNvPr>
          <p:cNvSpPr/>
          <p:nvPr userDrawn="1"/>
        </p:nvSpPr>
        <p:spPr>
          <a:xfrm>
            <a:off x="8974464" y="1345232"/>
            <a:ext cx="2713004" cy="4110385"/>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61" name="Picture Placeholder 6">
            <a:extLst>
              <a:ext uri="{FF2B5EF4-FFF2-40B4-BE49-F238E27FC236}">
                <a16:creationId xmlns:a16="http://schemas.microsoft.com/office/drawing/2014/main" id="{FD29BFFE-102A-A9B8-4391-5193B3ABF9B8}"/>
              </a:ext>
            </a:extLst>
          </p:cNvPr>
          <p:cNvSpPr>
            <a:spLocks noGrp="1"/>
          </p:cNvSpPr>
          <p:nvPr>
            <p:ph type="pic" sz="quarter" idx="56"/>
          </p:nvPr>
        </p:nvSpPr>
        <p:spPr>
          <a:xfrm>
            <a:off x="9067739" y="1455527"/>
            <a:ext cx="2526454" cy="1865414"/>
          </a:xfrm>
          <a:solidFill>
            <a:schemeClr val="bg1"/>
          </a:solidFill>
        </p:spPr>
        <p:txBody>
          <a:bodyPr/>
          <a:lstStyle/>
          <a:p>
            <a:endParaRPr lang="en-US"/>
          </a:p>
        </p:txBody>
      </p:sp>
      <p:sp>
        <p:nvSpPr>
          <p:cNvPr id="62" name="Rectangle 61">
            <a:extLst>
              <a:ext uri="{FF2B5EF4-FFF2-40B4-BE49-F238E27FC236}">
                <a16:creationId xmlns:a16="http://schemas.microsoft.com/office/drawing/2014/main" id="{48033750-3B0B-4B11-A85F-6A6F0C2E5AFC}"/>
              </a:ext>
            </a:extLst>
          </p:cNvPr>
          <p:cNvSpPr/>
          <p:nvPr userDrawn="1"/>
        </p:nvSpPr>
        <p:spPr>
          <a:xfrm>
            <a:off x="8974464" y="5400703"/>
            <a:ext cx="2713004" cy="54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63" name="Text Placeholder 15">
            <a:extLst>
              <a:ext uri="{FF2B5EF4-FFF2-40B4-BE49-F238E27FC236}">
                <a16:creationId xmlns:a16="http://schemas.microsoft.com/office/drawing/2014/main" id="{3F7B5DD4-CCC9-0AA1-269E-3446DDCFD868}"/>
              </a:ext>
            </a:extLst>
          </p:cNvPr>
          <p:cNvSpPr>
            <a:spLocks noGrp="1"/>
          </p:cNvSpPr>
          <p:nvPr>
            <p:ph type="body" sz="quarter" idx="57" hasCustomPrompt="1"/>
          </p:nvPr>
        </p:nvSpPr>
        <p:spPr>
          <a:xfrm>
            <a:off x="9067739" y="3538582"/>
            <a:ext cx="2526454"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64" name="Text Placeholder 17">
            <a:extLst>
              <a:ext uri="{FF2B5EF4-FFF2-40B4-BE49-F238E27FC236}">
                <a16:creationId xmlns:a16="http://schemas.microsoft.com/office/drawing/2014/main" id="{C27E274A-E638-5765-F203-DBF5A1D1EFDF}"/>
              </a:ext>
            </a:extLst>
          </p:cNvPr>
          <p:cNvSpPr>
            <a:spLocks noGrp="1"/>
          </p:cNvSpPr>
          <p:nvPr>
            <p:ph type="body" sz="quarter" idx="58" hasCustomPrompt="1"/>
          </p:nvPr>
        </p:nvSpPr>
        <p:spPr>
          <a:xfrm>
            <a:off x="9067739" y="4290746"/>
            <a:ext cx="2526455"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65" name="Text Placeholder 27">
            <a:extLst>
              <a:ext uri="{FF2B5EF4-FFF2-40B4-BE49-F238E27FC236}">
                <a16:creationId xmlns:a16="http://schemas.microsoft.com/office/drawing/2014/main" id="{EADAF42F-DF50-9A0D-5AF8-8066D5FDE98C}"/>
              </a:ext>
            </a:extLst>
          </p:cNvPr>
          <p:cNvSpPr>
            <a:spLocks noGrp="1"/>
          </p:cNvSpPr>
          <p:nvPr>
            <p:ph type="body" sz="quarter" idx="59" hasCustomPrompt="1"/>
          </p:nvPr>
        </p:nvSpPr>
        <p:spPr>
          <a:xfrm>
            <a:off x="9067739" y="3906009"/>
            <a:ext cx="2526454"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Tree>
    <p:extLst>
      <p:ext uri="{BB962C8B-B14F-4D97-AF65-F5344CB8AC3E}">
        <p14:creationId xmlns:p14="http://schemas.microsoft.com/office/powerpoint/2010/main" val="1493010546"/>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x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green background&#10;&#10;Description automatically generated">
            <a:extLst>
              <a:ext uri="{FF2B5EF4-FFF2-40B4-BE49-F238E27FC236}">
                <a16:creationId xmlns:a16="http://schemas.microsoft.com/office/drawing/2014/main" id="{ECA2E4BD-61CB-6CA7-314E-F7378DB9C0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2EC6375-C09A-A9F5-18A3-4EB28E893B60}"/>
              </a:ext>
            </a:extLst>
          </p:cNvPr>
          <p:cNvSpPr/>
          <p:nvPr userDrawn="1"/>
        </p:nvSpPr>
        <p:spPr>
          <a:xfrm>
            <a:off x="251932" y="1444131"/>
            <a:ext cx="2220462" cy="4040061"/>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7" name="Picture Placeholder 6">
            <a:extLst>
              <a:ext uri="{FF2B5EF4-FFF2-40B4-BE49-F238E27FC236}">
                <a16:creationId xmlns:a16="http://schemas.microsoft.com/office/drawing/2014/main" id="{6315C8AD-50F2-AB4C-59CD-9437D845B88F}"/>
              </a:ext>
            </a:extLst>
          </p:cNvPr>
          <p:cNvSpPr>
            <a:spLocks noGrp="1"/>
          </p:cNvSpPr>
          <p:nvPr>
            <p:ph type="pic" sz="quarter" idx="40"/>
          </p:nvPr>
        </p:nvSpPr>
        <p:spPr>
          <a:xfrm>
            <a:off x="331265" y="1508166"/>
            <a:ext cx="2067780" cy="1865414"/>
          </a:xfrm>
          <a:solidFill>
            <a:schemeClr val="bg1"/>
          </a:solidFill>
        </p:spPr>
        <p:txBody>
          <a:bodyPr/>
          <a:lstStyle/>
          <a:p>
            <a:endParaRPr lang="en-US"/>
          </a:p>
        </p:txBody>
      </p:sp>
      <p:sp>
        <p:nvSpPr>
          <p:cNvPr id="12" name="Rectangle 11">
            <a:extLst>
              <a:ext uri="{FF2B5EF4-FFF2-40B4-BE49-F238E27FC236}">
                <a16:creationId xmlns:a16="http://schemas.microsoft.com/office/drawing/2014/main" id="{F606F21D-EBD9-16AC-2DB7-632486BFC287}"/>
              </a:ext>
            </a:extLst>
          </p:cNvPr>
          <p:cNvSpPr/>
          <p:nvPr userDrawn="1"/>
        </p:nvSpPr>
        <p:spPr>
          <a:xfrm>
            <a:off x="251932" y="5429278"/>
            <a:ext cx="2220462" cy="54913"/>
          </a:xfrm>
          <a:prstGeom prst="rect">
            <a:avLst/>
          </a:prstGeom>
          <a:solidFill>
            <a:srgbClr val="C73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14" name="Text Placeholder 15">
            <a:extLst>
              <a:ext uri="{FF2B5EF4-FFF2-40B4-BE49-F238E27FC236}">
                <a16:creationId xmlns:a16="http://schemas.microsoft.com/office/drawing/2014/main" id="{3412E4CD-C2F3-3AC0-FB5F-F83E858C4B2F}"/>
              </a:ext>
            </a:extLst>
          </p:cNvPr>
          <p:cNvSpPr>
            <a:spLocks noGrp="1"/>
          </p:cNvSpPr>
          <p:nvPr>
            <p:ph type="body" sz="quarter" idx="41" hasCustomPrompt="1"/>
          </p:nvPr>
        </p:nvSpPr>
        <p:spPr>
          <a:xfrm>
            <a:off x="331265" y="3567157"/>
            <a:ext cx="2067780"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15" name="Text Placeholder 17">
            <a:extLst>
              <a:ext uri="{FF2B5EF4-FFF2-40B4-BE49-F238E27FC236}">
                <a16:creationId xmlns:a16="http://schemas.microsoft.com/office/drawing/2014/main" id="{83EE83B3-A101-A7FF-D170-BF494DD23702}"/>
              </a:ext>
            </a:extLst>
          </p:cNvPr>
          <p:cNvSpPr>
            <a:spLocks noGrp="1"/>
          </p:cNvSpPr>
          <p:nvPr>
            <p:ph type="body" sz="quarter" idx="42" hasCustomPrompt="1"/>
          </p:nvPr>
        </p:nvSpPr>
        <p:spPr>
          <a:xfrm>
            <a:off x="331265" y="4319321"/>
            <a:ext cx="2067781"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17" name="Text Placeholder 27">
            <a:extLst>
              <a:ext uri="{FF2B5EF4-FFF2-40B4-BE49-F238E27FC236}">
                <a16:creationId xmlns:a16="http://schemas.microsoft.com/office/drawing/2014/main" id="{3124C883-390C-B4A6-F0BE-58B27E6BA0E4}"/>
              </a:ext>
            </a:extLst>
          </p:cNvPr>
          <p:cNvSpPr>
            <a:spLocks noGrp="1"/>
          </p:cNvSpPr>
          <p:nvPr>
            <p:ph type="body" sz="quarter" idx="43" hasCustomPrompt="1"/>
          </p:nvPr>
        </p:nvSpPr>
        <p:spPr>
          <a:xfrm>
            <a:off x="331265" y="3934584"/>
            <a:ext cx="2067780"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19" name="Rectangle 18">
            <a:extLst>
              <a:ext uri="{FF2B5EF4-FFF2-40B4-BE49-F238E27FC236}">
                <a16:creationId xmlns:a16="http://schemas.microsoft.com/office/drawing/2014/main" id="{37680735-EEEA-787B-63C4-3D3ADD37FEAD}"/>
              </a:ext>
            </a:extLst>
          </p:cNvPr>
          <p:cNvSpPr/>
          <p:nvPr userDrawn="1"/>
        </p:nvSpPr>
        <p:spPr>
          <a:xfrm>
            <a:off x="2610121" y="1444131"/>
            <a:ext cx="2220462" cy="4040061"/>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21" name="Picture Placeholder 6">
            <a:extLst>
              <a:ext uri="{FF2B5EF4-FFF2-40B4-BE49-F238E27FC236}">
                <a16:creationId xmlns:a16="http://schemas.microsoft.com/office/drawing/2014/main" id="{5A4F772F-9487-0479-9686-1F65D8ED36D0}"/>
              </a:ext>
            </a:extLst>
          </p:cNvPr>
          <p:cNvSpPr>
            <a:spLocks noGrp="1"/>
          </p:cNvSpPr>
          <p:nvPr>
            <p:ph type="pic" sz="quarter" idx="44"/>
          </p:nvPr>
        </p:nvSpPr>
        <p:spPr>
          <a:xfrm>
            <a:off x="2689454" y="1508166"/>
            <a:ext cx="2067780" cy="1865414"/>
          </a:xfrm>
          <a:solidFill>
            <a:schemeClr val="bg1"/>
          </a:solidFill>
        </p:spPr>
        <p:txBody>
          <a:bodyPr/>
          <a:lstStyle/>
          <a:p>
            <a:endParaRPr lang="en-US"/>
          </a:p>
        </p:txBody>
      </p:sp>
      <p:sp>
        <p:nvSpPr>
          <p:cNvPr id="32" name="Rectangle 31">
            <a:extLst>
              <a:ext uri="{FF2B5EF4-FFF2-40B4-BE49-F238E27FC236}">
                <a16:creationId xmlns:a16="http://schemas.microsoft.com/office/drawing/2014/main" id="{C95FBE2E-8B74-8213-37C7-282CFAF14AA7}"/>
              </a:ext>
            </a:extLst>
          </p:cNvPr>
          <p:cNvSpPr/>
          <p:nvPr userDrawn="1"/>
        </p:nvSpPr>
        <p:spPr>
          <a:xfrm>
            <a:off x="2610121" y="5429278"/>
            <a:ext cx="2220462" cy="54913"/>
          </a:xfrm>
          <a:prstGeom prst="rect">
            <a:avLst/>
          </a:prstGeom>
          <a:solidFill>
            <a:srgbClr val="F54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33" name="Text Placeholder 15">
            <a:extLst>
              <a:ext uri="{FF2B5EF4-FFF2-40B4-BE49-F238E27FC236}">
                <a16:creationId xmlns:a16="http://schemas.microsoft.com/office/drawing/2014/main" id="{887B9C71-7B10-BF1F-AD69-F83F7BF81CE9}"/>
              </a:ext>
            </a:extLst>
          </p:cNvPr>
          <p:cNvSpPr>
            <a:spLocks noGrp="1"/>
          </p:cNvSpPr>
          <p:nvPr>
            <p:ph type="body" sz="quarter" idx="45" hasCustomPrompt="1"/>
          </p:nvPr>
        </p:nvSpPr>
        <p:spPr>
          <a:xfrm>
            <a:off x="2689454" y="3567157"/>
            <a:ext cx="2067780"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34" name="Text Placeholder 17">
            <a:extLst>
              <a:ext uri="{FF2B5EF4-FFF2-40B4-BE49-F238E27FC236}">
                <a16:creationId xmlns:a16="http://schemas.microsoft.com/office/drawing/2014/main" id="{E7FFFD1B-EFB4-C7CF-5566-17C2027CAC3B}"/>
              </a:ext>
            </a:extLst>
          </p:cNvPr>
          <p:cNvSpPr>
            <a:spLocks noGrp="1"/>
          </p:cNvSpPr>
          <p:nvPr>
            <p:ph type="body" sz="quarter" idx="46" hasCustomPrompt="1"/>
          </p:nvPr>
        </p:nvSpPr>
        <p:spPr>
          <a:xfrm>
            <a:off x="2689454" y="4319321"/>
            <a:ext cx="2067781"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35" name="Text Placeholder 27">
            <a:extLst>
              <a:ext uri="{FF2B5EF4-FFF2-40B4-BE49-F238E27FC236}">
                <a16:creationId xmlns:a16="http://schemas.microsoft.com/office/drawing/2014/main" id="{99229297-D685-831D-734C-E91C8552DCDD}"/>
              </a:ext>
            </a:extLst>
          </p:cNvPr>
          <p:cNvSpPr>
            <a:spLocks noGrp="1"/>
          </p:cNvSpPr>
          <p:nvPr>
            <p:ph type="body" sz="quarter" idx="47" hasCustomPrompt="1"/>
          </p:nvPr>
        </p:nvSpPr>
        <p:spPr>
          <a:xfrm>
            <a:off x="2689454" y="3934584"/>
            <a:ext cx="2067780"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48" name="Rectangle 47">
            <a:extLst>
              <a:ext uri="{FF2B5EF4-FFF2-40B4-BE49-F238E27FC236}">
                <a16:creationId xmlns:a16="http://schemas.microsoft.com/office/drawing/2014/main" id="{45D2086A-AB4E-088A-7F3A-29BC8350DA87}"/>
              </a:ext>
            </a:extLst>
          </p:cNvPr>
          <p:cNvSpPr/>
          <p:nvPr userDrawn="1"/>
        </p:nvSpPr>
        <p:spPr>
          <a:xfrm>
            <a:off x="4968311" y="1444131"/>
            <a:ext cx="2220462" cy="4040061"/>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49" name="Picture Placeholder 6">
            <a:extLst>
              <a:ext uri="{FF2B5EF4-FFF2-40B4-BE49-F238E27FC236}">
                <a16:creationId xmlns:a16="http://schemas.microsoft.com/office/drawing/2014/main" id="{4CC7A6F4-204F-3937-9AEB-62FA09F177F4}"/>
              </a:ext>
            </a:extLst>
          </p:cNvPr>
          <p:cNvSpPr>
            <a:spLocks noGrp="1"/>
          </p:cNvSpPr>
          <p:nvPr>
            <p:ph type="pic" sz="quarter" idx="48"/>
          </p:nvPr>
        </p:nvSpPr>
        <p:spPr>
          <a:xfrm>
            <a:off x="5047644" y="1508166"/>
            <a:ext cx="2067780" cy="1865414"/>
          </a:xfrm>
          <a:solidFill>
            <a:schemeClr val="bg1"/>
          </a:solidFill>
        </p:spPr>
        <p:txBody>
          <a:bodyPr/>
          <a:lstStyle/>
          <a:p>
            <a:endParaRPr lang="en-US"/>
          </a:p>
        </p:txBody>
      </p:sp>
      <p:sp>
        <p:nvSpPr>
          <p:cNvPr id="50" name="Rectangle 49">
            <a:extLst>
              <a:ext uri="{FF2B5EF4-FFF2-40B4-BE49-F238E27FC236}">
                <a16:creationId xmlns:a16="http://schemas.microsoft.com/office/drawing/2014/main" id="{B88F77CD-85BD-7724-F7B1-A2C28FB848D5}"/>
              </a:ext>
            </a:extLst>
          </p:cNvPr>
          <p:cNvSpPr/>
          <p:nvPr userDrawn="1"/>
        </p:nvSpPr>
        <p:spPr>
          <a:xfrm>
            <a:off x="4968311" y="5429278"/>
            <a:ext cx="2220462" cy="54913"/>
          </a:xfrm>
          <a:prstGeom prst="rect">
            <a:avLst/>
          </a:prstGeom>
          <a:solidFill>
            <a:srgbClr val="FF7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1" name="Text Placeholder 15">
            <a:extLst>
              <a:ext uri="{FF2B5EF4-FFF2-40B4-BE49-F238E27FC236}">
                <a16:creationId xmlns:a16="http://schemas.microsoft.com/office/drawing/2014/main" id="{76BEE12D-EE75-D3E7-19E9-DF5EBD5F7C58}"/>
              </a:ext>
            </a:extLst>
          </p:cNvPr>
          <p:cNvSpPr>
            <a:spLocks noGrp="1"/>
          </p:cNvSpPr>
          <p:nvPr>
            <p:ph type="body" sz="quarter" idx="49" hasCustomPrompt="1"/>
          </p:nvPr>
        </p:nvSpPr>
        <p:spPr>
          <a:xfrm>
            <a:off x="5047644" y="3567157"/>
            <a:ext cx="2067780"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52" name="Text Placeholder 17">
            <a:extLst>
              <a:ext uri="{FF2B5EF4-FFF2-40B4-BE49-F238E27FC236}">
                <a16:creationId xmlns:a16="http://schemas.microsoft.com/office/drawing/2014/main" id="{0240B774-4345-A3AA-9805-8879EB06FA11}"/>
              </a:ext>
            </a:extLst>
          </p:cNvPr>
          <p:cNvSpPr>
            <a:spLocks noGrp="1"/>
          </p:cNvSpPr>
          <p:nvPr>
            <p:ph type="body" sz="quarter" idx="50" hasCustomPrompt="1"/>
          </p:nvPr>
        </p:nvSpPr>
        <p:spPr>
          <a:xfrm>
            <a:off x="5047644" y="4319321"/>
            <a:ext cx="2067781"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53" name="Text Placeholder 27">
            <a:extLst>
              <a:ext uri="{FF2B5EF4-FFF2-40B4-BE49-F238E27FC236}">
                <a16:creationId xmlns:a16="http://schemas.microsoft.com/office/drawing/2014/main" id="{5167C6A1-A83B-59F0-0016-2ACE26DC94A1}"/>
              </a:ext>
            </a:extLst>
          </p:cNvPr>
          <p:cNvSpPr>
            <a:spLocks noGrp="1"/>
          </p:cNvSpPr>
          <p:nvPr>
            <p:ph type="body" sz="quarter" idx="51" hasCustomPrompt="1"/>
          </p:nvPr>
        </p:nvSpPr>
        <p:spPr>
          <a:xfrm>
            <a:off x="5047644" y="3934584"/>
            <a:ext cx="2067780"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54" name="Rectangle 53">
            <a:extLst>
              <a:ext uri="{FF2B5EF4-FFF2-40B4-BE49-F238E27FC236}">
                <a16:creationId xmlns:a16="http://schemas.microsoft.com/office/drawing/2014/main" id="{6124C0C2-2249-D026-9552-9057114C580A}"/>
              </a:ext>
            </a:extLst>
          </p:cNvPr>
          <p:cNvSpPr/>
          <p:nvPr userDrawn="1"/>
        </p:nvSpPr>
        <p:spPr>
          <a:xfrm>
            <a:off x="7326501" y="1444131"/>
            <a:ext cx="2220462" cy="4040061"/>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5" name="Picture Placeholder 6">
            <a:extLst>
              <a:ext uri="{FF2B5EF4-FFF2-40B4-BE49-F238E27FC236}">
                <a16:creationId xmlns:a16="http://schemas.microsoft.com/office/drawing/2014/main" id="{509D445F-7442-4A9E-ECED-EB56E60E30AB}"/>
              </a:ext>
            </a:extLst>
          </p:cNvPr>
          <p:cNvSpPr>
            <a:spLocks noGrp="1"/>
          </p:cNvSpPr>
          <p:nvPr>
            <p:ph type="pic" sz="quarter" idx="52"/>
          </p:nvPr>
        </p:nvSpPr>
        <p:spPr>
          <a:xfrm>
            <a:off x="7405834" y="1508166"/>
            <a:ext cx="2067780" cy="1865414"/>
          </a:xfrm>
          <a:solidFill>
            <a:schemeClr val="bg1"/>
          </a:solidFill>
        </p:spPr>
        <p:txBody>
          <a:bodyPr/>
          <a:lstStyle/>
          <a:p>
            <a:endParaRPr lang="en-US"/>
          </a:p>
        </p:txBody>
      </p:sp>
      <p:sp>
        <p:nvSpPr>
          <p:cNvPr id="56" name="Rectangle 55">
            <a:extLst>
              <a:ext uri="{FF2B5EF4-FFF2-40B4-BE49-F238E27FC236}">
                <a16:creationId xmlns:a16="http://schemas.microsoft.com/office/drawing/2014/main" id="{19813D0B-8E1F-FA85-A3E9-6EF9F2BE3E80}"/>
              </a:ext>
            </a:extLst>
          </p:cNvPr>
          <p:cNvSpPr/>
          <p:nvPr userDrawn="1"/>
        </p:nvSpPr>
        <p:spPr>
          <a:xfrm>
            <a:off x="7326501" y="5429278"/>
            <a:ext cx="2220462" cy="54913"/>
          </a:xfrm>
          <a:prstGeom prst="rect">
            <a:avLst/>
          </a:prstGeom>
          <a:solidFill>
            <a:srgbClr val="FCD1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57" name="Text Placeholder 15">
            <a:extLst>
              <a:ext uri="{FF2B5EF4-FFF2-40B4-BE49-F238E27FC236}">
                <a16:creationId xmlns:a16="http://schemas.microsoft.com/office/drawing/2014/main" id="{E4638EA7-BDD1-A1FB-EC57-A3F0DA877CB0}"/>
              </a:ext>
            </a:extLst>
          </p:cNvPr>
          <p:cNvSpPr>
            <a:spLocks noGrp="1"/>
          </p:cNvSpPr>
          <p:nvPr>
            <p:ph type="body" sz="quarter" idx="53" hasCustomPrompt="1"/>
          </p:nvPr>
        </p:nvSpPr>
        <p:spPr>
          <a:xfrm>
            <a:off x="7405834" y="3567157"/>
            <a:ext cx="2067780"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58" name="Text Placeholder 17">
            <a:extLst>
              <a:ext uri="{FF2B5EF4-FFF2-40B4-BE49-F238E27FC236}">
                <a16:creationId xmlns:a16="http://schemas.microsoft.com/office/drawing/2014/main" id="{A526B25B-892A-71FA-A332-8BD844826AB5}"/>
              </a:ext>
            </a:extLst>
          </p:cNvPr>
          <p:cNvSpPr>
            <a:spLocks noGrp="1"/>
          </p:cNvSpPr>
          <p:nvPr>
            <p:ph type="body" sz="quarter" idx="54" hasCustomPrompt="1"/>
          </p:nvPr>
        </p:nvSpPr>
        <p:spPr>
          <a:xfrm>
            <a:off x="7405834" y="4319321"/>
            <a:ext cx="2067781"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59" name="Text Placeholder 27">
            <a:extLst>
              <a:ext uri="{FF2B5EF4-FFF2-40B4-BE49-F238E27FC236}">
                <a16:creationId xmlns:a16="http://schemas.microsoft.com/office/drawing/2014/main" id="{76C0380D-0120-B189-351A-D40333D22C22}"/>
              </a:ext>
            </a:extLst>
          </p:cNvPr>
          <p:cNvSpPr>
            <a:spLocks noGrp="1"/>
          </p:cNvSpPr>
          <p:nvPr>
            <p:ph type="body" sz="quarter" idx="55" hasCustomPrompt="1"/>
          </p:nvPr>
        </p:nvSpPr>
        <p:spPr>
          <a:xfrm>
            <a:off x="7405834" y="3934584"/>
            <a:ext cx="2067780"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
        <p:nvSpPr>
          <p:cNvPr id="60" name="Rectangle 59">
            <a:extLst>
              <a:ext uri="{FF2B5EF4-FFF2-40B4-BE49-F238E27FC236}">
                <a16:creationId xmlns:a16="http://schemas.microsoft.com/office/drawing/2014/main" id="{C2F0E2FB-9601-6FB2-88C6-EB5A99FF8657}"/>
              </a:ext>
            </a:extLst>
          </p:cNvPr>
          <p:cNvSpPr/>
          <p:nvPr userDrawn="1"/>
        </p:nvSpPr>
        <p:spPr>
          <a:xfrm>
            <a:off x="9684691" y="1444131"/>
            <a:ext cx="2220462" cy="4040061"/>
          </a:xfrm>
          <a:prstGeom prst="rect">
            <a:avLst/>
          </a:prstGeom>
          <a:solidFill>
            <a:srgbClr val="011114"/>
          </a:solidFill>
          <a:ln>
            <a:noFill/>
          </a:ln>
          <a:effectLst>
            <a:outerShdw blurRad="340532" dist="50800" dir="5400000" sx="102000" sy="1020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61" name="Picture Placeholder 6">
            <a:extLst>
              <a:ext uri="{FF2B5EF4-FFF2-40B4-BE49-F238E27FC236}">
                <a16:creationId xmlns:a16="http://schemas.microsoft.com/office/drawing/2014/main" id="{FD29BFFE-102A-A9B8-4391-5193B3ABF9B8}"/>
              </a:ext>
            </a:extLst>
          </p:cNvPr>
          <p:cNvSpPr>
            <a:spLocks noGrp="1"/>
          </p:cNvSpPr>
          <p:nvPr>
            <p:ph type="pic" sz="quarter" idx="56"/>
          </p:nvPr>
        </p:nvSpPr>
        <p:spPr>
          <a:xfrm>
            <a:off x="9764024" y="1508166"/>
            <a:ext cx="2067780" cy="1865414"/>
          </a:xfrm>
          <a:solidFill>
            <a:schemeClr val="bg1"/>
          </a:solidFill>
        </p:spPr>
        <p:txBody>
          <a:bodyPr/>
          <a:lstStyle/>
          <a:p>
            <a:endParaRPr lang="en-US"/>
          </a:p>
        </p:txBody>
      </p:sp>
      <p:sp>
        <p:nvSpPr>
          <p:cNvPr id="62" name="Rectangle 61">
            <a:extLst>
              <a:ext uri="{FF2B5EF4-FFF2-40B4-BE49-F238E27FC236}">
                <a16:creationId xmlns:a16="http://schemas.microsoft.com/office/drawing/2014/main" id="{48033750-3B0B-4B11-A85F-6A6F0C2E5AFC}"/>
              </a:ext>
            </a:extLst>
          </p:cNvPr>
          <p:cNvSpPr/>
          <p:nvPr userDrawn="1"/>
        </p:nvSpPr>
        <p:spPr>
          <a:xfrm>
            <a:off x="9684691" y="5429278"/>
            <a:ext cx="2220462" cy="54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TT ExtraLight" panose="020B0303020201020303" pitchFamily="34" charset="0"/>
            </a:endParaRPr>
          </a:p>
        </p:txBody>
      </p:sp>
      <p:sp>
        <p:nvSpPr>
          <p:cNvPr id="63" name="Text Placeholder 15">
            <a:extLst>
              <a:ext uri="{FF2B5EF4-FFF2-40B4-BE49-F238E27FC236}">
                <a16:creationId xmlns:a16="http://schemas.microsoft.com/office/drawing/2014/main" id="{3F7B5DD4-CCC9-0AA1-269E-3446DDCFD868}"/>
              </a:ext>
            </a:extLst>
          </p:cNvPr>
          <p:cNvSpPr>
            <a:spLocks noGrp="1"/>
          </p:cNvSpPr>
          <p:nvPr>
            <p:ph type="body" sz="quarter" idx="57" hasCustomPrompt="1"/>
          </p:nvPr>
        </p:nvSpPr>
        <p:spPr>
          <a:xfrm>
            <a:off x="9764024" y="3567157"/>
            <a:ext cx="2067780" cy="348648"/>
          </a:xfrm>
        </p:spPr>
        <p:txBody>
          <a:bodyPr>
            <a:no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First Name</a:t>
            </a:r>
          </a:p>
        </p:txBody>
      </p:sp>
      <p:sp>
        <p:nvSpPr>
          <p:cNvPr id="64" name="Text Placeholder 17">
            <a:extLst>
              <a:ext uri="{FF2B5EF4-FFF2-40B4-BE49-F238E27FC236}">
                <a16:creationId xmlns:a16="http://schemas.microsoft.com/office/drawing/2014/main" id="{C27E274A-E638-5765-F203-DBF5A1D1EFDF}"/>
              </a:ext>
            </a:extLst>
          </p:cNvPr>
          <p:cNvSpPr>
            <a:spLocks noGrp="1"/>
          </p:cNvSpPr>
          <p:nvPr>
            <p:ph type="body" sz="quarter" idx="58" hasCustomPrompt="1"/>
          </p:nvPr>
        </p:nvSpPr>
        <p:spPr>
          <a:xfrm>
            <a:off x="9764024" y="4319321"/>
            <a:ext cx="2067781" cy="912634"/>
          </a:xfrm>
        </p:spPr>
        <p:txBody>
          <a:bodyPr>
            <a:normAutofit/>
          </a:bodyPr>
          <a:lstStyle>
            <a:lvl1pPr marL="0" indent="0" algn="ctr">
              <a:lnSpc>
                <a:spcPct val="100000"/>
              </a:lnSpc>
              <a:spcBef>
                <a:spcPts val="0"/>
              </a:spcBef>
              <a:buNone/>
              <a:defRPr sz="1800" b="0" cap="none" spc="0">
                <a:ln w="0"/>
                <a:solidFill>
                  <a:schemeClr val="bg1"/>
                </a:solidFill>
                <a:effectLst/>
              </a:defRPr>
            </a:lvl1pPr>
          </a:lstStyle>
          <a:p>
            <a:pPr lvl="0"/>
            <a:r>
              <a:rPr lang="en-US"/>
              <a:t>Title </a:t>
            </a:r>
            <a:br>
              <a:rPr lang="en-US"/>
            </a:br>
            <a:r>
              <a:rPr lang="en-US"/>
              <a:t>Company</a:t>
            </a:r>
          </a:p>
        </p:txBody>
      </p:sp>
      <p:sp>
        <p:nvSpPr>
          <p:cNvPr id="65" name="Text Placeholder 27">
            <a:extLst>
              <a:ext uri="{FF2B5EF4-FFF2-40B4-BE49-F238E27FC236}">
                <a16:creationId xmlns:a16="http://schemas.microsoft.com/office/drawing/2014/main" id="{EADAF42F-DF50-9A0D-5AF8-8066D5FDE98C}"/>
              </a:ext>
            </a:extLst>
          </p:cNvPr>
          <p:cNvSpPr>
            <a:spLocks noGrp="1"/>
          </p:cNvSpPr>
          <p:nvPr>
            <p:ph type="body" sz="quarter" idx="59" hasCustomPrompt="1"/>
          </p:nvPr>
        </p:nvSpPr>
        <p:spPr>
          <a:xfrm>
            <a:off x="9764024" y="3934584"/>
            <a:ext cx="2067780" cy="365958"/>
          </a:xfrm>
        </p:spPr>
        <p:txBody>
          <a:bodyPr>
            <a:normAutofit/>
          </a:bodyPr>
          <a:lstStyle>
            <a:lvl1pPr marL="0" indent="0" algn="ctr">
              <a:buNone/>
              <a:defRPr sz="2400" b="0" i="0">
                <a:solidFill>
                  <a:srgbClr val="FEDEAB"/>
                </a:solidFill>
                <a:latin typeface="CiscoSansTT ExtraLight" panose="020B0303020201020303" pitchFamily="34" charset="0"/>
              </a:defRPr>
            </a:lvl1pPr>
          </a:lstStyle>
          <a:p>
            <a:pPr lvl="0"/>
            <a:r>
              <a:rPr lang="en-US" dirty="0"/>
              <a:t>Last Name</a:t>
            </a:r>
          </a:p>
        </p:txBody>
      </p:sp>
    </p:spTree>
    <p:extLst>
      <p:ext uri="{BB962C8B-B14F-4D97-AF65-F5344CB8AC3E}">
        <p14:creationId xmlns:p14="http://schemas.microsoft.com/office/powerpoint/2010/main" val="2051815993"/>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hite background with a couple of people&#10;&#10;Description automatically generated">
            <a:extLst>
              <a:ext uri="{FF2B5EF4-FFF2-40B4-BE49-F238E27FC236}">
                <a16:creationId xmlns:a16="http://schemas.microsoft.com/office/drawing/2014/main" id="{2AD4CD16-B06E-BA7B-6E8B-9FEF916C4D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899886"/>
            <a:ext cx="10515600" cy="901194"/>
          </a:xfrm>
          <a:prstGeom prst="rect">
            <a:avLst/>
          </a:prstGeom>
        </p:spPr>
        <p:txBody>
          <a:bodyPr>
            <a:normAutofit/>
          </a:bodyPr>
          <a:lstStyle>
            <a:lvl1pPr>
              <a:defRPr sz="3200" b="1" i="0">
                <a:solidFill>
                  <a:srgbClr val="162434"/>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3631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85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background with a couple of people&#10;&#10;Description automatically generated">
            <a:extLst>
              <a:ext uri="{FF2B5EF4-FFF2-40B4-BE49-F238E27FC236}">
                <a16:creationId xmlns:a16="http://schemas.microsoft.com/office/drawing/2014/main" id="{5DC0D4CA-98F8-4781-3E83-BEFDE02D1A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2002971"/>
            <a:ext cx="5181600" cy="341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002971"/>
            <a:ext cx="5181600" cy="341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5F7FE03-FAD1-FCF1-8FED-2EB6C3AF1014}"/>
              </a:ext>
            </a:extLst>
          </p:cNvPr>
          <p:cNvSpPr>
            <a:spLocks noGrp="1"/>
          </p:cNvSpPr>
          <p:nvPr>
            <p:ph type="title"/>
          </p:nvPr>
        </p:nvSpPr>
        <p:spPr>
          <a:xfrm>
            <a:off x="838200" y="899886"/>
            <a:ext cx="10515600" cy="901194"/>
          </a:xfrm>
          <a:prstGeom prst="rect">
            <a:avLst/>
          </a:prstGeom>
        </p:spPr>
        <p:txBody>
          <a:bodyPr>
            <a:normAutofit/>
          </a:bodyPr>
          <a:lstStyle>
            <a:lvl1pPr>
              <a:defRPr sz="3200" b="1" i="0">
                <a:solidFill>
                  <a:srgbClr val="162434"/>
                </a:solidFill>
                <a:latin typeface="CiscoSansTT" panose="020B0503020201020303" pitchFamily="34" charset="0"/>
                <a:ea typeface="CiscoSansTT" panose="020B0503020201020303" pitchFamily="34" charset="0"/>
                <a:cs typeface="CiscoSansTT" panose="020B0503020201020303" pitchFamily="34" charset="0"/>
              </a:defRPr>
            </a:lvl1pPr>
          </a:lstStyle>
          <a:p>
            <a:r>
              <a:rPr lang="en-US" dirty="0"/>
              <a:t>Click to edit Master title style</a:t>
            </a:r>
          </a:p>
        </p:txBody>
      </p:sp>
    </p:spTree>
    <p:extLst>
      <p:ext uri="{BB962C8B-B14F-4D97-AF65-F5344CB8AC3E}">
        <p14:creationId xmlns:p14="http://schemas.microsoft.com/office/powerpoint/2010/main" val="179051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_NO_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up of a flag&#10;&#10;Description automatically generated">
            <a:extLst>
              <a:ext uri="{FF2B5EF4-FFF2-40B4-BE49-F238E27FC236}">
                <a16:creationId xmlns:a16="http://schemas.microsoft.com/office/drawing/2014/main" id="{ACA4F48A-DCB6-3ECD-FC7B-90F5B36908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BD21F42A-3A99-BB20-7297-94CA796661C3}"/>
              </a:ext>
            </a:extLst>
          </p:cNvPr>
          <p:cNvSpPr>
            <a:spLocks noGrp="1"/>
          </p:cNvSpPr>
          <p:nvPr>
            <p:ph sz="half" idx="1"/>
          </p:nvPr>
        </p:nvSpPr>
        <p:spPr>
          <a:xfrm>
            <a:off x="838200" y="2002971"/>
            <a:ext cx="5181600" cy="341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B0C9F6-B8A3-5D31-AB52-E5F315662CD8}"/>
              </a:ext>
            </a:extLst>
          </p:cNvPr>
          <p:cNvSpPr>
            <a:spLocks noGrp="1"/>
          </p:cNvSpPr>
          <p:nvPr>
            <p:ph sz="half" idx="2"/>
          </p:nvPr>
        </p:nvSpPr>
        <p:spPr>
          <a:xfrm>
            <a:off x="6172200" y="2002971"/>
            <a:ext cx="5181600" cy="341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3B12AFBD-52E3-01E5-46AB-91C014DA3F19}"/>
              </a:ext>
            </a:extLst>
          </p:cNvPr>
          <p:cNvSpPr>
            <a:spLocks noGrp="1"/>
          </p:cNvSpPr>
          <p:nvPr>
            <p:ph type="title"/>
          </p:nvPr>
        </p:nvSpPr>
        <p:spPr>
          <a:xfrm>
            <a:off x="488577" y="442686"/>
            <a:ext cx="10865223" cy="124800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3145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577" y="442686"/>
            <a:ext cx="10865223" cy="124800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07DBC018-75E6-B87F-77FF-E470B5764F25}"/>
              </a:ext>
            </a:extLst>
          </p:cNvPr>
          <p:cNvSpPr txBox="1"/>
          <p:nvPr userDrawn="1">
            <p:extLst>
              <p:ext uri="{1162E1C5-73C7-4A58-AE30-91384D911F3F}">
                <p184:classification xmlns:p184="http://schemas.microsoft.com/office/powerpoint/2018/4/main" val="ftr"/>
              </p:ext>
            </p:extLst>
          </p:nvPr>
        </p:nvSpPr>
        <p:spPr>
          <a:xfrm>
            <a:off x="11315700" y="6672580"/>
            <a:ext cx="833438" cy="121920"/>
          </a:xfrm>
          <a:prstGeom prst="rect">
            <a:avLst/>
          </a:prstGeom>
        </p:spPr>
        <p:txBody>
          <a:bodyPr horzOverflow="overflow" lIns="0" tIns="0" rIns="0" bIns="0">
            <a:spAutoFit/>
          </a:bodyPr>
          <a:lstStyle/>
          <a:p>
            <a:pPr algn="l"/>
            <a:r>
              <a:rPr lang="en-US" sz="800">
                <a:solidFill>
                  <a:srgbClr val="000000">
                    <a:alpha val="50000"/>
                  </a:srgbClr>
                </a:solidFill>
                <a:latin typeface="Aptos" panose="020B0004020202020204" pitchFamily="34" charset="0"/>
              </a:rPr>
              <a:t>Cisco Confidential</a:t>
            </a:r>
          </a:p>
        </p:txBody>
      </p:sp>
    </p:spTree>
    <p:extLst>
      <p:ext uri="{BB962C8B-B14F-4D97-AF65-F5344CB8AC3E}">
        <p14:creationId xmlns:p14="http://schemas.microsoft.com/office/powerpoint/2010/main" val="1314275237"/>
      </p:ext>
    </p:extLst>
  </p:cSld>
  <p:clrMap bg1="lt1" tx1="dk1" bg2="lt2" tx2="dk2" accent1="accent1" accent2="accent2" accent3="accent3" accent4="accent4" accent5="accent5" accent6="accent6" hlink="hlink" folHlink="folHlink"/>
  <p:sldLayoutIdLst>
    <p:sldLayoutId id="2147483669" r:id="rId1"/>
    <p:sldLayoutId id="2147483674" r:id="rId2"/>
    <p:sldLayoutId id="2147483675" r:id="rId3"/>
    <p:sldLayoutId id="2147483676" r:id="rId4"/>
    <p:sldLayoutId id="2147483679" r:id="rId5"/>
    <p:sldLayoutId id="2147483678" r:id="rId6"/>
    <p:sldLayoutId id="2147483650" r:id="rId7"/>
    <p:sldLayoutId id="2147483652" r:id="rId8"/>
    <p:sldLayoutId id="2147483684" r:id="rId9"/>
    <p:sldLayoutId id="2147483653" r:id="rId10"/>
    <p:sldLayoutId id="2147483654" r:id="rId11"/>
    <p:sldLayoutId id="2147483683" r:id="rId12"/>
    <p:sldLayoutId id="2147483661" r:id="rId13"/>
    <p:sldLayoutId id="2147483672" r:id="rId14"/>
    <p:sldLayoutId id="2147483685" r:id="rId15"/>
    <p:sldLayoutId id="2147483651" r:id="rId16"/>
    <p:sldLayoutId id="2147483677" r:id="rId17"/>
    <p:sldLayoutId id="2147483671" r:id="rId18"/>
    <p:sldLayoutId id="2147483680" r:id="rId19"/>
    <p:sldLayoutId id="2147483681" r:id="rId20"/>
  </p:sldLayoutIdLst>
  <p:txStyles>
    <p:titleStyle>
      <a:lvl1pPr marL="0" algn="l" defTabSz="914400" rtl="0" eaLnBrk="1" latinLnBrk="0" hangingPunct="1">
        <a:lnSpc>
          <a:spcPct val="90000"/>
        </a:lnSpc>
        <a:spcBef>
          <a:spcPct val="0"/>
        </a:spcBef>
        <a:buNone/>
        <a:defRPr lang="en-US" sz="4400" b="0" i="0" kern="1200" dirty="0">
          <a:solidFill>
            <a:srgbClr val="414244"/>
          </a:solidFill>
          <a:latin typeface="CiscoSansTT ExtraLight" panose="020B0303020201020303" pitchFamily="34" charset="0"/>
          <a:ea typeface="+mj-ea"/>
          <a:cs typeface="CiscoSansTT ExtraLight" panose="020B0303020201020303" pitchFamily="34" charset="0"/>
        </a:defRPr>
      </a:lvl1pPr>
    </p:titleStyle>
    <p:bodyStyle>
      <a:lvl1pPr marL="228600" indent="-228600" algn="l" defTabSz="914400" rtl="0" eaLnBrk="1" latinLnBrk="0" hangingPunct="1">
        <a:lnSpc>
          <a:spcPct val="90000"/>
        </a:lnSpc>
        <a:spcBef>
          <a:spcPts val="1000"/>
        </a:spcBef>
        <a:buClr>
          <a:srgbClr val="74BF4B"/>
        </a:buClr>
        <a:buSzPct val="90000"/>
        <a:buFont typeface="Arial"/>
        <a:buChar char="•"/>
        <a:defRPr sz="2800" b="0" i="0" kern="1200">
          <a:solidFill>
            <a:schemeClr val="tx1"/>
          </a:solidFill>
          <a:latin typeface="CiscoSansTT ExtraLight" panose="020B0303020201020303" pitchFamily="34" charset="0"/>
          <a:ea typeface="+mn-ea"/>
          <a:cs typeface="CiscoSansTT ExtraLight" panose="020B0303020201020303" pitchFamily="34" charset="0"/>
        </a:defRPr>
      </a:lvl1pPr>
      <a:lvl2pPr marL="685800" indent="-228600" algn="l" defTabSz="914400" rtl="0" eaLnBrk="1" latinLnBrk="0" hangingPunct="1">
        <a:lnSpc>
          <a:spcPct val="90000"/>
        </a:lnSpc>
        <a:spcBef>
          <a:spcPts val="500"/>
        </a:spcBef>
        <a:buClr>
          <a:srgbClr val="74BF4B"/>
        </a:buClr>
        <a:buSzPct val="90000"/>
        <a:buFont typeface="Arial"/>
        <a:buChar char="•"/>
        <a:defRPr sz="2400" b="0" i="0" kern="1200">
          <a:solidFill>
            <a:schemeClr val="tx1"/>
          </a:solidFill>
          <a:latin typeface="CiscoSansTT ExtraLight" panose="020B0303020201020303" pitchFamily="34" charset="0"/>
          <a:ea typeface="+mn-ea"/>
          <a:cs typeface="CiscoSansTT ExtraLight" panose="020B0303020201020303" pitchFamily="34" charset="0"/>
        </a:defRPr>
      </a:lvl2pPr>
      <a:lvl3pPr marL="1143000" indent="-228600" algn="l" defTabSz="914400" rtl="0" eaLnBrk="1" latinLnBrk="0" hangingPunct="1">
        <a:lnSpc>
          <a:spcPct val="90000"/>
        </a:lnSpc>
        <a:spcBef>
          <a:spcPts val="500"/>
        </a:spcBef>
        <a:buClr>
          <a:srgbClr val="74BF4B"/>
        </a:buClr>
        <a:buSzPct val="90000"/>
        <a:buFont typeface="Arial"/>
        <a:buChar char="•"/>
        <a:defRPr sz="2000" b="0" i="0" kern="1200">
          <a:solidFill>
            <a:schemeClr val="tx1"/>
          </a:solidFill>
          <a:latin typeface="CiscoSansTT ExtraLight" panose="020B0303020201020303" pitchFamily="34" charset="0"/>
          <a:ea typeface="+mn-ea"/>
          <a:cs typeface="CiscoSansTT ExtraLight" panose="020B0303020201020303" pitchFamily="34" charset="0"/>
        </a:defRPr>
      </a:lvl3pPr>
      <a:lvl4pPr marL="1600200" indent="-228600" algn="l" defTabSz="914400" rtl="0" eaLnBrk="1" latinLnBrk="0" hangingPunct="1">
        <a:lnSpc>
          <a:spcPct val="90000"/>
        </a:lnSpc>
        <a:spcBef>
          <a:spcPts val="500"/>
        </a:spcBef>
        <a:buClr>
          <a:srgbClr val="74BF4B"/>
        </a:buClr>
        <a:buSzPct val="90000"/>
        <a:buFont typeface="Arial"/>
        <a:buChar char="•"/>
        <a:defRPr sz="1800" b="0" i="0" kern="1200">
          <a:solidFill>
            <a:schemeClr val="tx1"/>
          </a:solidFill>
          <a:latin typeface="CiscoSansTT ExtraLight" panose="020B0303020201020303" pitchFamily="34" charset="0"/>
          <a:ea typeface="+mn-ea"/>
          <a:cs typeface="CiscoSansTT ExtraLight" panose="020B0303020201020303" pitchFamily="34" charset="0"/>
        </a:defRPr>
      </a:lvl4pPr>
      <a:lvl5pPr marL="2057400" indent="-228600" algn="l" defTabSz="914400" rtl="0" eaLnBrk="1" latinLnBrk="0" hangingPunct="1">
        <a:lnSpc>
          <a:spcPct val="90000"/>
        </a:lnSpc>
        <a:spcBef>
          <a:spcPts val="500"/>
        </a:spcBef>
        <a:buClr>
          <a:srgbClr val="74BF4B"/>
        </a:buClr>
        <a:buSzPct val="90000"/>
        <a:buFont typeface="Arial"/>
        <a:buChar char="•"/>
        <a:defRPr sz="1800" b="0" i="0" kern="1200">
          <a:solidFill>
            <a:schemeClr val="tx1"/>
          </a:solidFill>
          <a:latin typeface="CiscoSansTT ExtraLight" panose="020B0303020201020303" pitchFamily="34" charset="0"/>
          <a:ea typeface="+mn-ea"/>
          <a:cs typeface="CiscoSansTT ExtraLight" panose="020B03030202010203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1.svg"/><Relationship Id="rId5" Type="http://schemas.openxmlformats.org/officeDocument/2006/relationships/image" Target="../media/image28.svg"/><Relationship Id="rId10" Type="http://schemas.openxmlformats.org/officeDocument/2006/relationships/image" Target="../media/image26.svg"/><Relationship Id="rId4" Type="http://schemas.openxmlformats.org/officeDocument/2006/relationships/image" Target="../media/image30.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6.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5.svg"/><Relationship Id="rId11" Type="http://schemas.openxmlformats.org/officeDocument/2006/relationships/image" Target="../media/image32.sv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34.sv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35.svg"/><Relationship Id="rId12"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29.svg"/><Relationship Id="rId5" Type="http://schemas.openxmlformats.org/officeDocument/2006/relationships/image" Target="../media/image34.svg"/><Relationship Id="rId10" Type="http://schemas.openxmlformats.org/officeDocument/2006/relationships/image" Target="../media/image30.svg"/><Relationship Id="rId4" Type="http://schemas.openxmlformats.org/officeDocument/2006/relationships/image" Target="../media/image36.svg"/><Relationship Id="rId9" Type="http://schemas.openxmlformats.org/officeDocument/2006/relationships/image" Target="../media/image28.svg"/><Relationship Id="rId1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8.sv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6.svg"/><Relationship Id="rId1" Type="http://schemas.openxmlformats.org/officeDocument/2006/relationships/slideLayout" Target="../slideLayouts/slideLayout17.xm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8.svg"/><Relationship Id="rId1" Type="http://schemas.openxmlformats.org/officeDocument/2006/relationships/slideLayout" Target="../slideLayouts/slideLayout1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6.svg"/><Relationship Id="rId7" Type="http://schemas.openxmlformats.org/officeDocument/2006/relationships/image" Target="../media/image36.svg"/><Relationship Id="rId2" Type="http://schemas.openxmlformats.org/officeDocument/2006/relationships/image" Target="../media/image38.svg"/><Relationship Id="rId1" Type="http://schemas.openxmlformats.org/officeDocument/2006/relationships/slideLayout" Target="../slideLayouts/slideLayout1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6.svg"/><Relationship Id="rId7" Type="http://schemas.openxmlformats.org/officeDocument/2006/relationships/image" Target="../media/image47.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6.svg"/><Relationship Id="rId11" Type="http://schemas.openxmlformats.org/officeDocument/2006/relationships/image" Target="../media/image50.svg"/><Relationship Id="rId5" Type="http://schemas.openxmlformats.org/officeDocument/2006/relationships/image" Target="../media/image45.sv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7.svg"/><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9.sv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7CA971-7A9A-3FD5-8D23-23932ABA5467}"/>
              </a:ext>
            </a:extLst>
          </p:cNvPr>
          <p:cNvSpPr>
            <a:spLocks noGrp="1"/>
          </p:cNvSpPr>
          <p:nvPr>
            <p:ph type="title"/>
          </p:nvPr>
        </p:nvSpPr>
        <p:spPr>
          <a:xfrm>
            <a:off x="1149426" y="2706277"/>
            <a:ext cx="9893147" cy="1625891"/>
          </a:xfrm>
        </p:spPr>
        <p:txBody>
          <a:bodyPr/>
          <a:lstStyle/>
          <a:p>
            <a:r>
              <a:rPr lang="en-US"/>
              <a:t>Give Your Users a Diamond Status Authentication Experience</a:t>
            </a:r>
          </a:p>
        </p:txBody>
      </p:sp>
    </p:spTree>
    <p:extLst>
      <p:ext uri="{BB962C8B-B14F-4D97-AF65-F5344CB8AC3E}">
        <p14:creationId xmlns:p14="http://schemas.microsoft.com/office/powerpoint/2010/main" val="36496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1300242" y="4190617"/>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Ticket Counter</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733684"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a:t>
            </a:r>
          </a:p>
        </p:txBody>
      </p:sp>
      <p:pic>
        <p:nvPicPr>
          <p:cNvPr id="7" name="Graphic 6" descr="Register outline">
            <a:extLst>
              <a:ext uri="{FF2B5EF4-FFF2-40B4-BE49-F238E27FC236}">
                <a16:creationId xmlns:a16="http://schemas.microsoft.com/office/drawing/2014/main" id="{F923114F-544D-9CEB-8287-558585B446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508" y="4653196"/>
            <a:ext cx="777240" cy="777240"/>
          </a:xfrm>
          <a:prstGeom prst="rect">
            <a:avLst/>
          </a:prstGeom>
        </p:spPr>
      </p:pic>
      <p:pic>
        <p:nvPicPr>
          <p:cNvPr id="2" name="Graphic 1">
            <a:extLst>
              <a:ext uri="{FF2B5EF4-FFF2-40B4-BE49-F238E27FC236}">
                <a16:creationId xmlns:a16="http://schemas.microsoft.com/office/drawing/2014/main" id="{91E50FD9-1A91-28C4-CD16-5B660337E0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81757" y="1806333"/>
            <a:ext cx="777240" cy="777240"/>
          </a:xfrm>
          <a:prstGeom prst="rect">
            <a:avLst/>
          </a:prstGeom>
        </p:spPr>
      </p:pic>
      <p:pic>
        <p:nvPicPr>
          <p:cNvPr id="3" name="Graphic 2" descr="Suitcase outline">
            <a:extLst>
              <a:ext uri="{FF2B5EF4-FFF2-40B4-BE49-F238E27FC236}">
                <a16:creationId xmlns:a16="http://schemas.microsoft.com/office/drawing/2014/main" id="{0C7A2E95-66FB-010E-3C55-084C0FCCFD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86048" y="4653196"/>
            <a:ext cx="777240" cy="777240"/>
          </a:xfrm>
          <a:prstGeom prst="rect">
            <a:avLst/>
          </a:prstGeom>
        </p:spPr>
      </p:pic>
      <p:pic>
        <p:nvPicPr>
          <p:cNvPr id="11" name="Graphic 10">
            <a:extLst>
              <a:ext uri="{FF2B5EF4-FFF2-40B4-BE49-F238E27FC236}">
                <a16:creationId xmlns:a16="http://schemas.microsoft.com/office/drawing/2014/main" id="{AE34A513-37E7-0522-8190-8B96C8146E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66778" y="4653196"/>
            <a:ext cx="777240" cy="777240"/>
          </a:xfrm>
          <a:prstGeom prst="rect">
            <a:avLst/>
          </a:prstGeom>
        </p:spPr>
      </p:pic>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174312" y="1371600"/>
              <a:ext cx="777240" cy="777240"/>
            </a:xfrm>
            <a:prstGeom prst="rect">
              <a:avLst/>
            </a:prstGeom>
          </p:spPr>
        </p:pic>
      </p:grpSp>
      <p:sp>
        <p:nvSpPr>
          <p:cNvPr id="44" name="Arc 43">
            <a:extLst>
              <a:ext uri="{FF2B5EF4-FFF2-40B4-BE49-F238E27FC236}">
                <a16:creationId xmlns:a16="http://schemas.microsoft.com/office/drawing/2014/main" id="{7F942736-7500-BC2D-6477-35F711D6BB26}"/>
              </a:ext>
            </a:extLst>
          </p:cNvPr>
          <p:cNvSpPr/>
          <p:nvPr/>
        </p:nvSpPr>
        <p:spPr>
          <a:xfrm>
            <a:off x="-633049" y="2975852"/>
            <a:ext cx="2938962" cy="2218367"/>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08B96D9-A7AD-834C-5CDF-EBF666E04C52}"/>
              </a:ext>
            </a:extLst>
          </p:cNvPr>
          <p:cNvSpPr/>
          <p:nvPr/>
        </p:nvSpPr>
        <p:spPr>
          <a:xfrm flipH="1">
            <a:off x="2565137" y="2240006"/>
            <a:ext cx="2280460"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96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1300242" y="4190617"/>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Ticket Counter</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733684"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4190617"/>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Snacks</a:t>
            </a:r>
          </a:p>
        </p:txBody>
      </p:sp>
      <p:pic>
        <p:nvPicPr>
          <p:cNvPr id="7" name="Graphic 6" descr="Register outline">
            <a:extLst>
              <a:ext uri="{FF2B5EF4-FFF2-40B4-BE49-F238E27FC236}">
                <a16:creationId xmlns:a16="http://schemas.microsoft.com/office/drawing/2014/main" id="{F923114F-544D-9CEB-8287-558585B446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508" y="4653196"/>
            <a:ext cx="777240" cy="777240"/>
          </a:xfrm>
          <a:prstGeom prst="rect">
            <a:avLst/>
          </a:prstGeom>
        </p:spPr>
      </p:pic>
      <p:pic>
        <p:nvPicPr>
          <p:cNvPr id="28" name="Graphic 27" descr="Register outline">
            <a:extLst>
              <a:ext uri="{FF2B5EF4-FFF2-40B4-BE49-F238E27FC236}">
                <a16:creationId xmlns:a16="http://schemas.microsoft.com/office/drawing/2014/main" id="{EC458B0F-2BF5-09BB-B9FA-81029AD7F2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5982" y="4653196"/>
            <a:ext cx="777240" cy="777240"/>
          </a:xfrm>
          <a:prstGeom prst="rect">
            <a:avLst/>
          </a:prstGeom>
        </p:spPr>
      </p:pic>
      <p:pic>
        <p:nvPicPr>
          <p:cNvPr id="2" name="Graphic 1">
            <a:extLst>
              <a:ext uri="{FF2B5EF4-FFF2-40B4-BE49-F238E27FC236}">
                <a16:creationId xmlns:a16="http://schemas.microsoft.com/office/drawing/2014/main" id="{91E50FD9-1A91-28C4-CD16-5B660337E0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81757" y="1806333"/>
            <a:ext cx="777240" cy="777240"/>
          </a:xfrm>
          <a:prstGeom prst="rect">
            <a:avLst/>
          </a:prstGeom>
        </p:spPr>
      </p:pic>
      <p:pic>
        <p:nvPicPr>
          <p:cNvPr id="3" name="Graphic 2" descr="Suitcase outline">
            <a:extLst>
              <a:ext uri="{FF2B5EF4-FFF2-40B4-BE49-F238E27FC236}">
                <a16:creationId xmlns:a16="http://schemas.microsoft.com/office/drawing/2014/main" id="{0C7A2E95-66FB-010E-3C55-084C0FCCFD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86048" y="4653196"/>
            <a:ext cx="777240" cy="777240"/>
          </a:xfrm>
          <a:prstGeom prst="rect">
            <a:avLst/>
          </a:prstGeom>
        </p:spPr>
      </p:pic>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53184" y="4652587"/>
            <a:ext cx="778458" cy="778458"/>
          </a:xfrm>
          <a:prstGeom prst="rect">
            <a:avLst/>
          </a:prstGeom>
        </p:spPr>
      </p:pic>
      <p:pic>
        <p:nvPicPr>
          <p:cNvPr id="11" name="Graphic 10">
            <a:extLst>
              <a:ext uri="{FF2B5EF4-FFF2-40B4-BE49-F238E27FC236}">
                <a16:creationId xmlns:a16="http://schemas.microsoft.com/office/drawing/2014/main" id="{AE34A513-37E7-0522-8190-8B96C8146E1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66778" y="4653196"/>
            <a:ext cx="777240" cy="777240"/>
          </a:xfrm>
          <a:prstGeom prst="rect">
            <a:avLst/>
          </a:prstGeom>
        </p:spPr>
      </p:pic>
      <p:pic>
        <p:nvPicPr>
          <p:cNvPr id="13" name="Graphic 12">
            <a:extLst>
              <a:ext uri="{FF2B5EF4-FFF2-40B4-BE49-F238E27FC236}">
                <a16:creationId xmlns:a16="http://schemas.microsoft.com/office/drawing/2014/main" id="{7E1D1033-DF86-9852-7183-3B624C67FD2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44795" y="4733893"/>
            <a:ext cx="777240" cy="615846"/>
          </a:xfrm>
          <a:prstGeom prst="rect">
            <a:avLst/>
          </a:prstGeom>
        </p:spPr>
      </p:pic>
      <p:pic>
        <p:nvPicPr>
          <p:cNvPr id="19" name="Graphic 18">
            <a:extLst>
              <a:ext uri="{FF2B5EF4-FFF2-40B4-BE49-F238E27FC236}">
                <a16:creationId xmlns:a16="http://schemas.microsoft.com/office/drawing/2014/main" id="{1E77E6AB-5939-3FD2-A4D4-9A6D0E217F4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518827" y="4653196"/>
            <a:ext cx="390363" cy="777240"/>
          </a:xfrm>
          <a:prstGeom prst="rect">
            <a:avLst/>
          </a:prstGeom>
        </p:spPr>
      </p:pic>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174312" y="1371600"/>
              <a:ext cx="777240" cy="777240"/>
            </a:xfrm>
            <a:prstGeom prst="rect">
              <a:avLst/>
            </a:prstGeom>
          </p:spPr>
        </p:pic>
      </p:grpSp>
      <p:sp>
        <p:nvSpPr>
          <p:cNvPr id="44" name="Arc 43">
            <a:extLst>
              <a:ext uri="{FF2B5EF4-FFF2-40B4-BE49-F238E27FC236}">
                <a16:creationId xmlns:a16="http://schemas.microsoft.com/office/drawing/2014/main" id="{7F942736-7500-BC2D-6477-35F711D6BB26}"/>
              </a:ext>
            </a:extLst>
          </p:cNvPr>
          <p:cNvSpPr/>
          <p:nvPr/>
        </p:nvSpPr>
        <p:spPr>
          <a:xfrm>
            <a:off x="-633049" y="2975852"/>
            <a:ext cx="2938962" cy="2218367"/>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08B96D9-A7AD-834C-5CDF-EBF666E04C52}"/>
              </a:ext>
            </a:extLst>
          </p:cNvPr>
          <p:cNvSpPr/>
          <p:nvPr/>
        </p:nvSpPr>
        <p:spPr>
          <a:xfrm flipH="1">
            <a:off x="2565137" y="2240006"/>
            <a:ext cx="2280460"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BED08FDF-3656-28EE-B7E2-2F595816298F}"/>
              </a:ext>
            </a:extLst>
          </p:cNvPr>
          <p:cNvSpPr/>
          <p:nvPr/>
        </p:nvSpPr>
        <p:spPr>
          <a:xfrm>
            <a:off x="3678915" y="2240006"/>
            <a:ext cx="2282503"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0686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1300242" y="4190617"/>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Ticket Counter</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733684"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4190617"/>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Snacks</a:t>
            </a:r>
          </a:p>
        </p:txBody>
      </p:sp>
      <p:sp>
        <p:nvSpPr>
          <p:cNvPr id="17" name="TextBox 16">
            <a:extLst>
              <a:ext uri="{FF2B5EF4-FFF2-40B4-BE49-F238E27FC236}">
                <a16:creationId xmlns:a16="http://schemas.microsoft.com/office/drawing/2014/main" id="{371FB4BB-20C9-ECA9-E768-B751CF463C13}"/>
              </a:ext>
            </a:extLst>
          </p:cNvPr>
          <p:cNvSpPr txBox="1"/>
          <p:nvPr/>
        </p:nvSpPr>
        <p:spPr>
          <a:xfrm>
            <a:off x="7388087"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Gate</a:t>
            </a:r>
          </a:p>
        </p:txBody>
      </p:sp>
      <p:pic>
        <p:nvPicPr>
          <p:cNvPr id="7" name="Graphic 6" descr="Register outline">
            <a:extLst>
              <a:ext uri="{FF2B5EF4-FFF2-40B4-BE49-F238E27FC236}">
                <a16:creationId xmlns:a16="http://schemas.microsoft.com/office/drawing/2014/main" id="{F923114F-544D-9CEB-8287-558585B446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508" y="4653196"/>
            <a:ext cx="777240" cy="777240"/>
          </a:xfrm>
          <a:prstGeom prst="rect">
            <a:avLst/>
          </a:prstGeom>
        </p:spPr>
      </p:pic>
      <p:pic>
        <p:nvPicPr>
          <p:cNvPr id="28" name="Graphic 27" descr="Register outline">
            <a:extLst>
              <a:ext uri="{FF2B5EF4-FFF2-40B4-BE49-F238E27FC236}">
                <a16:creationId xmlns:a16="http://schemas.microsoft.com/office/drawing/2014/main" id="{EC458B0F-2BF5-09BB-B9FA-81029AD7F2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5982" y="4653196"/>
            <a:ext cx="777240" cy="777240"/>
          </a:xfrm>
          <a:prstGeom prst="rect">
            <a:avLst/>
          </a:prstGeom>
        </p:spPr>
      </p:pic>
      <p:grpSp>
        <p:nvGrpSpPr>
          <p:cNvPr id="27" name="Group 26">
            <a:extLst>
              <a:ext uri="{FF2B5EF4-FFF2-40B4-BE49-F238E27FC236}">
                <a16:creationId xmlns:a16="http://schemas.microsoft.com/office/drawing/2014/main" id="{6861DD78-0952-38AB-102A-630EC52FCC1A}"/>
              </a:ext>
            </a:extLst>
          </p:cNvPr>
          <p:cNvGrpSpPr/>
          <p:nvPr/>
        </p:nvGrpSpPr>
        <p:grpSpPr>
          <a:xfrm>
            <a:off x="6079696" y="1628889"/>
            <a:ext cx="3697124" cy="1466580"/>
            <a:chOff x="6198734" y="1731696"/>
            <a:chExt cx="3697124" cy="1466580"/>
          </a:xfrm>
        </p:grpSpPr>
        <p:pic>
          <p:nvPicPr>
            <p:cNvPr id="34" name="Graphic 33">
              <a:extLst>
                <a:ext uri="{FF2B5EF4-FFF2-40B4-BE49-F238E27FC236}">
                  <a16:creationId xmlns:a16="http://schemas.microsoft.com/office/drawing/2014/main" id="{0F6C93A4-FF70-784B-D05E-2B868D389C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978" y="1732305"/>
              <a:ext cx="777240" cy="777240"/>
            </a:xfrm>
            <a:prstGeom prst="rect">
              <a:avLst/>
            </a:prstGeom>
          </p:spPr>
        </p:pic>
        <p:pic>
          <p:nvPicPr>
            <p:cNvPr id="31" name="Graphic 30">
              <a:extLst>
                <a:ext uri="{FF2B5EF4-FFF2-40B4-BE49-F238E27FC236}">
                  <a16:creationId xmlns:a16="http://schemas.microsoft.com/office/drawing/2014/main" id="{4C7E216B-A95A-123C-E08E-0CA03D8A6B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21267" y="1732305"/>
              <a:ext cx="777240" cy="777240"/>
            </a:xfrm>
            <a:prstGeom prst="rect">
              <a:avLst/>
            </a:prstGeom>
          </p:spPr>
        </p:pic>
        <p:pic>
          <p:nvPicPr>
            <p:cNvPr id="32" name="Graphic 31">
              <a:extLst>
                <a:ext uri="{FF2B5EF4-FFF2-40B4-BE49-F238E27FC236}">
                  <a16:creationId xmlns:a16="http://schemas.microsoft.com/office/drawing/2014/main" id="{A1E93357-B967-E358-AFDF-DE0F715F3A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18689" y="1732305"/>
              <a:ext cx="777240" cy="777240"/>
            </a:xfrm>
            <a:prstGeom prst="rect">
              <a:avLst/>
            </a:prstGeom>
          </p:spPr>
        </p:pic>
        <p:pic>
          <p:nvPicPr>
            <p:cNvPr id="33" name="Graphic 32">
              <a:extLst>
                <a:ext uri="{FF2B5EF4-FFF2-40B4-BE49-F238E27FC236}">
                  <a16:creationId xmlns:a16="http://schemas.microsoft.com/office/drawing/2014/main" id="{2FB4EA58-E4DE-2D1E-4776-1F03E443CC0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98734" y="2421036"/>
              <a:ext cx="777240" cy="777240"/>
            </a:xfrm>
            <a:prstGeom prst="rect">
              <a:avLst/>
            </a:prstGeom>
          </p:spPr>
        </p:pic>
        <p:pic>
          <p:nvPicPr>
            <p:cNvPr id="35" name="Graphic 34">
              <a:extLst>
                <a:ext uri="{FF2B5EF4-FFF2-40B4-BE49-F238E27FC236}">
                  <a16:creationId xmlns:a16="http://schemas.microsoft.com/office/drawing/2014/main" id="{FB87AFD5-0F2D-2105-4F72-A6B99C8168F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17400" y="1731696"/>
              <a:ext cx="778458" cy="778458"/>
            </a:xfrm>
            <a:prstGeom prst="rect">
              <a:avLst/>
            </a:prstGeom>
          </p:spPr>
        </p:pic>
        <p:pic>
          <p:nvPicPr>
            <p:cNvPr id="42" name="Graphic 41" descr="Suitcase outline">
              <a:extLst>
                <a:ext uri="{FF2B5EF4-FFF2-40B4-BE49-F238E27FC236}">
                  <a16:creationId xmlns:a16="http://schemas.microsoft.com/office/drawing/2014/main" id="{86082BEE-F314-F1A2-4564-B89DE99A62B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4427" y="2421036"/>
              <a:ext cx="777240" cy="777240"/>
            </a:xfrm>
            <a:prstGeom prst="rect">
              <a:avLst/>
            </a:prstGeom>
          </p:spPr>
        </p:pic>
        <p:pic>
          <p:nvPicPr>
            <p:cNvPr id="29" name="Graphic 28">
              <a:extLst>
                <a:ext uri="{FF2B5EF4-FFF2-40B4-BE49-F238E27FC236}">
                  <a16:creationId xmlns:a16="http://schemas.microsoft.com/office/drawing/2014/main" id="{40CCB35A-AA23-311B-50A1-6CA39F42C0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10632" y="2421036"/>
              <a:ext cx="777240" cy="777240"/>
            </a:xfrm>
            <a:prstGeom prst="rect">
              <a:avLst/>
            </a:prstGeom>
          </p:spPr>
        </p:pic>
        <p:pic>
          <p:nvPicPr>
            <p:cNvPr id="30" name="Graphic 29">
              <a:extLst>
                <a:ext uri="{FF2B5EF4-FFF2-40B4-BE49-F238E27FC236}">
                  <a16:creationId xmlns:a16="http://schemas.microsoft.com/office/drawing/2014/main" id="{A51EE482-DAF2-7A5F-E61F-C894077F6B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22530" y="2421036"/>
              <a:ext cx="777240" cy="777240"/>
            </a:xfrm>
            <a:prstGeom prst="rect">
              <a:avLst/>
            </a:prstGeom>
          </p:spPr>
        </p:pic>
      </p:grpSp>
      <p:pic>
        <p:nvPicPr>
          <p:cNvPr id="2" name="Graphic 1">
            <a:extLst>
              <a:ext uri="{FF2B5EF4-FFF2-40B4-BE49-F238E27FC236}">
                <a16:creationId xmlns:a16="http://schemas.microsoft.com/office/drawing/2014/main" id="{91E50FD9-1A91-28C4-CD16-5B660337E03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81757" y="1806333"/>
            <a:ext cx="777240" cy="777240"/>
          </a:xfrm>
          <a:prstGeom prst="rect">
            <a:avLst/>
          </a:prstGeom>
        </p:spPr>
      </p:pic>
      <p:pic>
        <p:nvPicPr>
          <p:cNvPr id="3" name="Graphic 2" descr="Suitcase outline">
            <a:extLst>
              <a:ext uri="{FF2B5EF4-FFF2-40B4-BE49-F238E27FC236}">
                <a16:creationId xmlns:a16="http://schemas.microsoft.com/office/drawing/2014/main" id="{0C7A2E95-66FB-010E-3C55-084C0FCCFD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86048" y="4653196"/>
            <a:ext cx="777240" cy="777240"/>
          </a:xfrm>
          <a:prstGeom prst="rect">
            <a:avLst/>
          </a:prstGeom>
        </p:spPr>
      </p:pic>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53184" y="4652587"/>
            <a:ext cx="778458" cy="778458"/>
          </a:xfrm>
          <a:prstGeom prst="rect">
            <a:avLst/>
          </a:prstGeom>
        </p:spPr>
      </p:pic>
      <p:pic>
        <p:nvPicPr>
          <p:cNvPr id="11" name="Graphic 10">
            <a:extLst>
              <a:ext uri="{FF2B5EF4-FFF2-40B4-BE49-F238E27FC236}">
                <a16:creationId xmlns:a16="http://schemas.microsoft.com/office/drawing/2014/main" id="{AE34A513-37E7-0522-8190-8B96C8146E1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966778" y="4653196"/>
            <a:ext cx="777240" cy="777240"/>
          </a:xfrm>
          <a:prstGeom prst="rect">
            <a:avLst/>
          </a:prstGeom>
        </p:spPr>
      </p:pic>
      <p:pic>
        <p:nvPicPr>
          <p:cNvPr id="13" name="Graphic 12">
            <a:extLst>
              <a:ext uri="{FF2B5EF4-FFF2-40B4-BE49-F238E27FC236}">
                <a16:creationId xmlns:a16="http://schemas.microsoft.com/office/drawing/2014/main" id="{7E1D1033-DF86-9852-7183-3B624C67FD2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644795" y="4733893"/>
            <a:ext cx="777240" cy="615846"/>
          </a:xfrm>
          <a:prstGeom prst="rect">
            <a:avLst/>
          </a:prstGeom>
        </p:spPr>
      </p:pic>
      <p:pic>
        <p:nvPicPr>
          <p:cNvPr id="19" name="Graphic 18">
            <a:extLst>
              <a:ext uri="{FF2B5EF4-FFF2-40B4-BE49-F238E27FC236}">
                <a16:creationId xmlns:a16="http://schemas.microsoft.com/office/drawing/2014/main" id="{1E77E6AB-5939-3FD2-A4D4-9A6D0E217F4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518827" y="4653196"/>
            <a:ext cx="390363" cy="777240"/>
          </a:xfrm>
          <a:prstGeom prst="rect">
            <a:avLst/>
          </a:prstGeom>
        </p:spPr>
      </p:pic>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174312" y="1371600"/>
              <a:ext cx="777240" cy="777240"/>
            </a:xfrm>
            <a:prstGeom prst="rect">
              <a:avLst/>
            </a:prstGeom>
          </p:spPr>
        </p:pic>
      </p:grpSp>
      <p:sp>
        <p:nvSpPr>
          <p:cNvPr id="44" name="Arc 43">
            <a:extLst>
              <a:ext uri="{FF2B5EF4-FFF2-40B4-BE49-F238E27FC236}">
                <a16:creationId xmlns:a16="http://schemas.microsoft.com/office/drawing/2014/main" id="{7F942736-7500-BC2D-6477-35F711D6BB26}"/>
              </a:ext>
            </a:extLst>
          </p:cNvPr>
          <p:cNvSpPr/>
          <p:nvPr/>
        </p:nvSpPr>
        <p:spPr>
          <a:xfrm>
            <a:off x="-633049" y="2975852"/>
            <a:ext cx="2938962" cy="2218367"/>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08B96D9-A7AD-834C-5CDF-EBF666E04C52}"/>
              </a:ext>
            </a:extLst>
          </p:cNvPr>
          <p:cNvSpPr/>
          <p:nvPr/>
        </p:nvSpPr>
        <p:spPr>
          <a:xfrm flipH="1">
            <a:off x="2565137" y="2240006"/>
            <a:ext cx="2280460"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BED08FDF-3656-28EE-B7E2-2F595816298F}"/>
              </a:ext>
            </a:extLst>
          </p:cNvPr>
          <p:cNvSpPr/>
          <p:nvPr/>
        </p:nvSpPr>
        <p:spPr>
          <a:xfrm>
            <a:off x="3678915" y="2240006"/>
            <a:ext cx="2282503"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69D71847-720C-AA19-EF25-DF62843E2AA3}"/>
              </a:ext>
            </a:extLst>
          </p:cNvPr>
          <p:cNvSpPr/>
          <p:nvPr/>
        </p:nvSpPr>
        <p:spPr>
          <a:xfrm flipH="1">
            <a:off x="6242500" y="3111364"/>
            <a:ext cx="939805" cy="1958656"/>
          </a:xfrm>
          <a:prstGeom prst="arc">
            <a:avLst>
              <a:gd name="adj1" fmla="val 17010468"/>
              <a:gd name="adj2" fmla="val 0"/>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94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1300242" y="4190617"/>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Ticket Counter</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733684"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4190617"/>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Snacks</a:t>
            </a:r>
          </a:p>
        </p:txBody>
      </p:sp>
      <p:sp>
        <p:nvSpPr>
          <p:cNvPr id="17" name="TextBox 16">
            <a:extLst>
              <a:ext uri="{FF2B5EF4-FFF2-40B4-BE49-F238E27FC236}">
                <a16:creationId xmlns:a16="http://schemas.microsoft.com/office/drawing/2014/main" id="{371FB4BB-20C9-ECA9-E768-B751CF463C13}"/>
              </a:ext>
            </a:extLst>
          </p:cNvPr>
          <p:cNvSpPr txBox="1"/>
          <p:nvPr/>
        </p:nvSpPr>
        <p:spPr>
          <a:xfrm>
            <a:off x="7388087" y="1287905"/>
            <a:ext cx="1073426"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Gate</a:t>
            </a:r>
          </a:p>
        </p:txBody>
      </p:sp>
      <p:sp>
        <p:nvSpPr>
          <p:cNvPr id="20" name="TextBox 19">
            <a:extLst>
              <a:ext uri="{FF2B5EF4-FFF2-40B4-BE49-F238E27FC236}">
                <a16:creationId xmlns:a16="http://schemas.microsoft.com/office/drawing/2014/main" id="{EAD19E57-69DB-362D-5E2D-ADCA97A86AD9}"/>
              </a:ext>
            </a:extLst>
          </p:cNvPr>
          <p:cNvSpPr txBox="1"/>
          <p:nvPr/>
        </p:nvSpPr>
        <p:spPr>
          <a:xfrm>
            <a:off x="8849989" y="4190617"/>
            <a:ext cx="1839937"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Plane Seat</a:t>
            </a:r>
          </a:p>
        </p:txBody>
      </p:sp>
      <p:pic>
        <p:nvPicPr>
          <p:cNvPr id="7" name="Graphic 6" descr="Register outline">
            <a:extLst>
              <a:ext uri="{FF2B5EF4-FFF2-40B4-BE49-F238E27FC236}">
                <a16:creationId xmlns:a16="http://schemas.microsoft.com/office/drawing/2014/main" id="{F923114F-544D-9CEB-8287-558585B446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508" y="4653196"/>
            <a:ext cx="777240" cy="777240"/>
          </a:xfrm>
          <a:prstGeom prst="rect">
            <a:avLst/>
          </a:prstGeom>
        </p:spPr>
      </p:pic>
      <p:pic>
        <p:nvPicPr>
          <p:cNvPr id="24" name="Graphic 23" descr="Plane Window outline">
            <a:extLst>
              <a:ext uri="{FF2B5EF4-FFF2-40B4-BE49-F238E27FC236}">
                <a16:creationId xmlns:a16="http://schemas.microsoft.com/office/drawing/2014/main" id="{5B7B4417-83C5-A415-F422-2E267CC3A2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31125" y="4653196"/>
            <a:ext cx="777240" cy="777240"/>
          </a:xfrm>
          <a:prstGeom prst="rect">
            <a:avLst/>
          </a:prstGeom>
        </p:spPr>
      </p:pic>
      <p:pic>
        <p:nvPicPr>
          <p:cNvPr id="28" name="Graphic 27" descr="Register outline">
            <a:extLst>
              <a:ext uri="{FF2B5EF4-FFF2-40B4-BE49-F238E27FC236}">
                <a16:creationId xmlns:a16="http://schemas.microsoft.com/office/drawing/2014/main" id="{EC458B0F-2BF5-09BB-B9FA-81029AD7F2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5982" y="4653196"/>
            <a:ext cx="777240" cy="777240"/>
          </a:xfrm>
          <a:prstGeom prst="rect">
            <a:avLst/>
          </a:prstGeom>
        </p:spPr>
      </p:pic>
      <p:grpSp>
        <p:nvGrpSpPr>
          <p:cNvPr id="27" name="Group 26">
            <a:extLst>
              <a:ext uri="{FF2B5EF4-FFF2-40B4-BE49-F238E27FC236}">
                <a16:creationId xmlns:a16="http://schemas.microsoft.com/office/drawing/2014/main" id="{6861DD78-0952-38AB-102A-630EC52FCC1A}"/>
              </a:ext>
            </a:extLst>
          </p:cNvPr>
          <p:cNvGrpSpPr/>
          <p:nvPr/>
        </p:nvGrpSpPr>
        <p:grpSpPr>
          <a:xfrm>
            <a:off x="6079696" y="1628889"/>
            <a:ext cx="3697124" cy="1466580"/>
            <a:chOff x="6198734" y="1731696"/>
            <a:chExt cx="3697124" cy="1466580"/>
          </a:xfrm>
        </p:grpSpPr>
        <p:pic>
          <p:nvPicPr>
            <p:cNvPr id="34" name="Graphic 33">
              <a:extLst>
                <a:ext uri="{FF2B5EF4-FFF2-40B4-BE49-F238E27FC236}">
                  <a16:creationId xmlns:a16="http://schemas.microsoft.com/office/drawing/2014/main" id="{0F6C93A4-FF70-784B-D05E-2B868D389C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978" y="1732305"/>
              <a:ext cx="777240" cy="777240"/>
            </a:xfrm>
            <a:prstGeom prst="rect">
              <a:avLst/>
            </a:prstGeom>
          </p:spPr>
        </p:pic>
        <p:pic>
          <p:nvPicPr>
            <p:cNvPr id="31" name="Graphic 30">
              <a:extLst>
                <a:ext uri="{FF2B5EF4-FFF2-40B4-BE49-F238E27FC236}">
                  <a16:creationId xmlns:a16="http://schemas.microsoft.com/office/drawing/2014/main" id="{4C7E216B-A95A-123C-E08E-0CA03D8A6BB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21267" y="1732305"/>
              <a:ext cx="777240" cy="777240"/>
            </a:xfrm>
            <a:prstGeom prst="rect">
              <a:avLst/>
            </a:prstGeom>
          </p:spPr>
        </p:pic>
        <p:pic>
          <p:nvPicPr>
            <p:cNvPr id="32" name="Graphic 31">
              <a:extLst>
                <a:ext uri="{FF2B5EF4-FFF2-40B4-BE49-F238E27FC236}">
                  <a16:creationId xmlns:a16="http://schemas.microsoft.com/office/drawing/2014/main" id="{A1E93357-B967-E358-AFDF-DE0F715F3A0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18689" y="1732305"/>
              <a:ext cx="777240" cy="777240"/>
            </a:xfrm>
            <a:prstGeom prst="rect">
              <a:avLst/>
            </a:prstGeom>
          </p:spPr>
        </p:pic>
        <p:pic>
          <p:nvPicPr>
            <p:cNvPr id="33" name="Graphic 32">
              <a:extLst>
                <a:ext uri="{FF2B5EF4-FFF2-40B4-BE49-F238E27FC236}">
                  <a16:creationId xmlns:a16="http://schemas.microsoft.com/office/drawing/2014/main" id="{2FB4EA58-E4DE-2D1E-4776-1F03E443CC0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98734" y="2421036"/>
              <a:ext cx="777240" cy="777240"/>
            </a:xfrm>
            <a:prstGeom prst="rect">
              <a:avLst/>
            </a:prstGeom>
          </p:spPr>
        </p:pic>
        <p:pic>
          <p:nvPicPr>
            <p:cNvPr id="35" name="Graphic 34">
              <a:extLst>
                <a:ext uri="{FF2B5EF4-FFF2-40B4-BE49-F238E27FC236}">
                  <a16:creationId xmlns:a16="http://schemas.microsoft.com/office/drawing/2014/main" id="{FB87AFD5-0F2D-2105-4F72-A6B99C8168F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117400" y="1731696"/>
              <a:ext cx="778458" cy="778458"/>
            </a:xfrm>
            <a:prstGeom prst="rect">
              <a:avLst/>
            </a:prstGeom>
          </p:spPr>
        </p:pic>
        <p:pic>
          <p:nvPicPr>
            <p:cNvPr id="42" name="Graphic 41" descr="Suitcase outline">
              <a:extLst>
                <a:ext uri="{FF2B5EF4-FFF2-40B4-BE49-F238E27FC236}">
                  <a16:creationId xmlns:a16="http://schemas.microsoft.com/office/drawing/2014/main" id="{86082BEE-F314-F1A2-4564-B89DE99A62B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34427" y="2421036"/>
              <a:ext cx="777240" cy="777240"/>
            </a:xfrm>
            <a:prstGeom prst="rect">
              <a:avLst/>
            </a:prstGeom>
          </p:spPr>
        </p:pic>
        <p:pic>
          <p:nvPicPr>
            <p:cNvPr id="29" name="Graphic 28">
              <a:extLst>
                <a:ext uri="{FF2B5EF4-FFF2-40B4-BE49-F238E27FC236}">
                  <a16:creationId xmlns:a16="http://schemas.microsoft.com/office/drawing/2014/main" id="{40CCB35A-AA23-311B-50A1-6CA39F42C0A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910632" y="2421036"/>
              <a:ext cx="777240" cy="777240"/>
            </a:xfrm>
            <a:prstGeom prst="rect">
              <a:avLst/>
            </a:prstGeom>
          </p:spPr>
        </p:pic>
        <p:pic>
          <p:nvPicPr>
            <p:cNvPr id="30" name="Graphic 29">
              <a:extLst>
                <a:ext uri="{FF2B5EF4-FFF2-40B4-BE49-F238E27FC236}">
                  <a16:creationId xmlns:a16="http://schemas.microsoft.com/office/drawing/2014/main" id="{A51EE482-DAF2-7A5F-E61F-C894077F6B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2530" y="2421036"/>
              <a:ext cx="777240" cy="777240"/>
            </a:xfrm>
            <a:prstGeom prst="rect">
              <a:avLst/>
            </a:prstGeom>
          </p:spPr>
        </p:pic>
      </p:grpSp>
      <p:pic>
        <p:nvPicPr>
          <p:cNvPr id="2" name="Graphic 1">
            <a:extLst>
              <a:ext uri="{FF2B5EF4-FFF2-40B4-BE49-F238E27FC236}">
                <a16:creationId xmlns:a16="http://schemas.microsoft.com/office/drawing/2014/main" id="{91E50FD9-1A91-28C4-CD16-5B660337E03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881757" y="1806333"/>
            <a:ext cx="777240" cy="777240"/>
          </a:xfrm>
          <a:prstGeom prst="rect">
            <a:avLst/>
          </a:prstGeom>
        </p:spPr>
      </p:pic>
      <p:pic>
        <p:nvPicPr>
          <p:cNvPr id="3" name="Graphic 2" descr="Suitcase outline">
            <a:extLst>
              <a:ext uri="{FF2B5EF4-FFF2-40B4-BE49-F238E27FC236}">
                <a16:creationId xmlns:a16="http://schemas.microsoft.com/office/drawing/2014/main" id="{0C7A2E95-66FB-010E-3C55-084C0FCCFDE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886048" y="4653196"/>
            <a:ext cx="777240" cy="777240"/>
          </a:xfrm>
          <a:prstGeom prst="rect">
            <a:avLst/>
          </a:prstGeom>
        </p:spPr>
      </p:pic>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184" y="4652587"/>
            <a:ext cx="778458" cy="778458"/>
          </a:xfrm>
          <a:prstGeom prst="rect">
            <a:avLst/>
          </a:prstGeom>
        </p:spPr>
      </p:pic>
      <p:pic>
        <p:nvPicPr>
          <p:cNvPr id="6" name="Graphic 5">
            <a:extLst>
              <a:ext uri="{FF2B5EF4-FFF2-40B4-BE49-F238E27FC236}">
                <a16:creationId xmlns:a16="http://schemas.microsoft.com/office/drawing/2014/main" id="{8C298DE5-D63C-86EF-2D40-15EA28D40A8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04355" y="4652587"/>
            <a:ext cx="778458" cy="778458"/>
          </a:xfrm>
          <a:prstGeom prst="rect">
            <a:avLst/>
          </a:prstGeom>
        </p:spPr>
      </p:pic>
      <p:pic>
        <p:nvPicPr>
          <p:cNvPr id="11" name="Graphic 10">
            <a:extLst>
              <a:ext uri="{FF2B5EF4-FFF2-40B4-BE49-F238E27FC236}">
                <a16:creationId xmlns:a16="http://schemas.microsoft.com/office/drawing/2014/main" id="{AE34A513-37E7-0522-8190-8B96C8146E1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966778" y="4653196"/>
            <a:ext cx="777240" cy="777240"/>
          </a:xfrm>
          <a:prstGeom prst="rect">
            <a:avLst/>
          </a:prstGeom>
        </p:spPr>
      </p:pic>
      <p:pic>
        <p:nvPicPr>
          <p:cNvPr id="13" name="Graphic 12">
            <a:extLst>
              <a:ext uri="{FF2B5EF4-FFF2-40B4-BE49-F238E27FC236}">
                <a16:creationId xmlns:a16="http://schemas.microsoft.com/office/drawing/2014/main" id="{7E1D1033-DF86-9852-7183-3B624C67FD2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644795" y="4733893"/>
            <a:ext cx="777240" cy="615846"/>
          </a:xfrm>
          <a:prstGeom prst="rect">
            <a:avLst/>
          </a:prstGeom>
        </p:spPr>
      </p:pic>
      <p:pic>
        <p:nvPicPr>
          <p:cNvPr id="19" name="Graphic 18">
            <a:extLst>
              <a:ext uri="{FF2B5EF4-FFF2-40B4-BE49-F238E27FC236}">
                <a16:creationId xmlns:a16="http://schemas.microsoft.com/office/drawing/2014/main" id="{1E77E6AB-5939-3FD2-A4D4-9A6D0E217F4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518827" y="4653196"/>
            <a:ext cx="390363" cy="777240"/>
          </a:xfrm>
          <a:prstGeom prst="rect">
            <a:avLst/>
          </a:prstGeom>
        </p:spPr>
      </p:pic>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174312" y="1371600"/>
              <a:ext cx="777240" cy="777240"/>
            </a:xfrm>
            <a:prstGeom prst="rect">
              <a:avLst/>
            </a:prstGeom>
          </p:spPr>
        </p:pic>
      </p:grpSp>
      <p:sp>
        <p:nvSpPr>
          <p:cNvPr id="44" name="Arc 43">
            <a:extLst>
              <a:ext uri="{FF2B5EF4-FFF2-40B4-BE49-F238E27FC236}">
                <a16:creationId xmlns:a16="http://schemas.microsoft.com/office/drawing/2014/main" id="{7F942736-7500-BC2D-6477-35F711D6BB26}"/>
              </a:ext>
            </a:extLst>
          </p:cNvPr>
          <p:cNvSpPr/>
          <p:nvPr/>
        </p:nvSpPr>
        <p:spPr>
          <a:xfrm>
            <a:off x="-633049" y="2975852"/>
            <a:ext cx="2938962" cy="2218367"/>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08B96D9-A7AD-834C-5CDF-EBF666E04C52}"/>
              </a:ext>
            </a:extLst>
          </p:cNvPr>
          <p:cNvSpPr/>
          <p:nvPr/>
        </p:nvSpPr>
        <p:spPr>
          <a:xfrm flipH="1">
            <a:off x="2565137" y="2240006"/>
            <a:ext cx="2280460"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BED08FDF-3656-28EE-B7E2-2F595816298F}"/>
              </a:ext>
            </a:extLst>
          </p:cNvPr>
          <p:cNvSpPr/>
          <p:nvPr/>
        </p:nvSpPr>
        <p:spPr>
          <a:xfrm>
            <a:off x="3678915" y="2240006"/>
            <a:ext cx="2282503" cy="3701372"/>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69D71847-720C-AA19-EF25-DF62843E2AA3}"/>
              </a:ext>
            </a:extLst>
          </p:cNvPr>
          <p:cNvSpPr/>
          <p:nvPr/>
        </p:nvSpPr>
        <p:spPr>
          <a:xfrm flipH="1">
            <a:off x="6242500" y="3111364"/>
            <a:ext cx="939805" cy="1958656"/>
          </a:xfrm>
          <a:prstGeom prst="arc">
            <a:avLst>
              <a:gd name="adj1" fmla="val 17010468"/>
              <a:gd name="adj2" fmla="val 0"/>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DDF7045E-86AC-CDD8-E2AE-80A277ADF9A5}"/>
              </a:ext>
            </a:extLst>
          </p:cNvPr>
          <p:cNvSpPr/>
          <p:nvPr/>
        </p:nvSpPr>
        <p:spPr>
          <a:xfrm>
            <a:off x="8187855" y="2975852"/>
            <a:ext cx="1471936" cy="2148030"/>
          </a:xfrm>
          <a:prstGeom prst="arc">
            <a:avLst>
              <a:gd name="adj1" fmla="val 16964057"/>
              <a:gd name="adj2" fmla="val 0"/>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FCED41D9-1113-9C1E-775C-90B67F8CB631}"/>
              </a:ext>
            </a:extLst>
          </p:cNvPr>
          <p:cNvSpPr/>
          <p:nvPr/>
        </p:nvSpPr>
        <p:spPr>
          <a:xfrm flipH="1">
            <a:off x="9852929" y="2240006"/>
            <a:ext cx="2249305" cy="3701372"/>
          </a:xfrm>
          <a:prstGeom prst="arc">
            <a:avLst>
              <a:gd name="adj1" fmla="val 17178947"/>
              <a:gd name="adj2" fmla="val 21585065"/>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3254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D26A40-AD5E-52B3-E1BA-652071D143DE}"/>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973A47F-BCA0-64C5-AF98-17E2140C49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52961" y="3053931"/>
            <a:ext cx="777240" cy="777240"/>
          </a:xfrm>
          <a:prstGeom prst="rect">
            <a:avLst/>
          </a:prstGeom>
        </p:spPr>
      </p:pic>
      <p:sp>
        <p:nvSpPr>
          <p:cNvPr id="7" name="TextBox 6">
            <a:extLst>
              <a:ext uri="{FF2B5EF4-FFF2-40B4-BE49-F238E27FC236}">
                <a16:creationId xmlns:a16="http://schemas.microsoft.com/office/drawing/2014/main" id="{69670A2C-41A1-4C85-303E-C2CF3B12EA8C}"/>
              </a:ext>
            </a:extLst>
          </p:cNvPr>
          <p:cNvSpPr txBox="1"/>
          <p:nvPr/>
        </p:nvSpPr>
        <p:spPr>
          <a:xfrm>
            <a:off x="3005579" y="3296116"/>
            <a:ext cx="6193941" cy="307777"/>
          </a:xfrm>
          <a:prstGeom prst="rect">
            <a:avLst/>
          </a:prstGeom>
          <a:noFill/>
        </p:spPr>
        <p:txBody>
          <a:bodyPr wrap="square" rtlCol="0">
            <a:spAutoFit/>
          </a:bodyPr>
          <a:lstStyle/>
          <a:p>
            <a:r>
              <a:rPr lang="en-US" sz="1400" b="1" dirty="0">
                <a:solidFill>
                  <a:schemeClr val="bg1"/>
                </a:solidFill>
                <a:latin typeface="CiscoSansTT" panose="020B0503020201020303" pitchFamily="34" charset="0"/>
                <a:cs typeface="CiscoSansTT" panose="020B0503020201020303" pitchFamily="34" charset="0"/>
              </a:rPr>
              <a:t>In the digital space, Bob needs authentication to several services. </a:t>
            </a:r>
          </a:p>
        </p:txBody>
      </p:sp>
    </p:spTree>
    <p:extLst>
      <p:ext uri="{BB962C8B-B14F-4D97-AF65-F5344CB8AC3E}">
        <p14:creationId xmlns:p14="http://schemas.microsoft.com/office/powerpoint/2010/main" val="367636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5E0FD0-E014-325D-BE62-72BA159DABE4}"/>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577" y="442686"/>
            <a:ext cx="10865223" cy="1248002"/>
          </a:xfrm>
        </p:spPr>
        <p:txBody>
          <a:bodyPr/>
          <a:lstStyle/>
          <a:p>
            <a:r>
              <a:rPr lang="en-US" dirty="0"/>
              <a:t>Anatomy of a Regular Workday</a:t>
            </a:r>
          </a:p>
        </p:txBody>
      </p:sp>
      <p:sp>
        <p:nvSpPr>
          <p:cNvPr id="19" name="Right Bracket 18">
            <a:extLst>
              <a:ext uri="{FF2B5EF4-FFF2-40B4-BE49-F238E27FC236}">
                <a16:creationId xmlns:a16="http://schemas.microsoft.com/office/drawing/2014/main" id="{73DBC2DC-78D9-8244-27D4-8D0AAB56853F}"/>
              </a:ext>
            </a:extLst>
          </p:cNvPr>
          <p:cNvSpPr/>
          <p:nvPr/>
        </p:nvSpPr>
        <p:spPr>
          <a:xfrm rot="16200000">
            <a:off x="7446267" y="-672815"/>
            <a:ext cx="165507" cy="6100592"/>
          </a:xfrm>
          <a:prstGeom prst="rightBracket">
            <a:avLst>
              <a:gd name="adj" fmla="val 94820"/>
            </a:avLst>
          </a:prstGeom>
          <a:noFill/>
          <a:ln w="381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fontAlgn="auto">
              <a:spcBef>
                <a:spcPts val="0"/>
              </a:spcBef>
              <a:spcAft>
                <a:spcPts val="0"/>
              </a:spcAft>
              <a:defRPr/>
            </a:pPr>
            <a:endParaRPr lang="en-US">
              <a:solidFill>
                <a:srgbClr val="00BCEB"/>
              </a:solidFill>
              <a:latin typeface="CiscoSansTT Light"/>
            </a:endParaRPr>
          </a:p>
        </p:txBody>
      </p:sp>
      <p:cxnSp>
        <p:nvCxnSpPr>
          <p:cNvPr id="20" name="Straight Connector 19">
            <a:extLst>
              <a:ext uri="{FF2B5EF4-FFF2-40B4-BE49-F238E27FC236}">
                <a16:creationId xmlns:a16="http://schemas.microsoft.com/office/drawing/2014/main" id="{EFB049EA-7F1B-90CB-4E61-1D99CC4A6F0D}"/>
              </a:ext>
            </a:extLst>
          </p:cNvPr>
          <p:cNvCxnSpPr>
            <a:cxnSpLocks/>
          </p:cNvCxnSpPr>
          <p:nvPr/>
        </p:nvCxnSpPr>
        <p:spPr>
          <a:xfrm>
            <a:off x="3179464" y="2687673"/>
            <a:ext cx="7399851" cy="0"/>
          </a:xfrm>
          <a:prstGeom prst="line">
            <a:avLst/>
          </a:prstGeom>
          <a:ln w="38100">
            <a:gradFill flip="none" rotWithShape="1">
              <a:gsLst>
                <a:gs pos="21000">
                  <a:srgbClr val="FBAB2C"/>
                </a:gs>
                <a:gs pos="0">
                  <a:schemeClr val="accent5">
                    <a:alpha val="0"/>
                  </a:schemeClr>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Text Placeholder 43">
            <a:extLst>
              <a:ext uri="{FF2B5EF4-FFF2-40B4-BE49-F238E27FC236}">
                <a16:creationId xmlns:a16="http://schemas.microsoft.com/office/drawing/2014/main" id="{F6D06A7D-1E60-DBBC-E1AE-36F935B6DEED}"/>
              </a:ext>
            </a:extLst>
          </p:cNvPr>
          <p:cNvSpPr txBox="1">
            <a:spLocks/>
          </p:cNvSpPr>
          <p:nvPr/>
        </p:nvSpPr>
        <p:spPr>
          <a:xfrm>
            <a:off x="3683361" y="2797132"/>
            <a:ext cx="1609179"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Desktop OS Login</a:t>
            </a:r>
          </a:p>
        </p:txBody>
      </p:sp>
      <p:sp>
        <p:nvSpPr>
          <p:cNvPr id="22" name="Oval 21">
            <a:extLst>
              <a:ext uri="{FF2B5EF4-FFF2-40B4-BE49-F238E27FC236}">
                <a16:creationId xmlns:a16="http://schemas.microsoft.com/office/drawing/2014/main" id="{C2747961-ADB8-A54B-333F-0B2F6CB8BDE6}"/>
              </a:ext>
            </a:extLst>
          </p:cNvPr>
          <p:cNvSpPr/>
          <p:nvPr/>
        </p:nvSpPr>
        <p:spPr>
          <a:xfrm>
            <a:off x="4433221"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3" name="Oval 22">
            <a:extLst>
              <a:ext uri="{FF2B5EF4-FFF2-40B4-BE49-F238E27FC236}">
                <a16:creationId xmlns:a16="http://schemas.microsoft.com/office/drawing/2014/main" id="{B53B134A-310F-2A31-35B0-4F6E6195C62C}"/>
              </a:ext>
            </a:extLst>
          </p:cNvPr>
          <p:cNvSpPr/>
          <p:nvPr/>
        </p:nvSpPr>
        <p:spPr>
          <a:xfrm>
            <a:off x="5953943"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4" name="Oval 23">
            <a:extLst>
              <a:ext uri="{FF2B5EF4-FFF2-40B4-BE49-F238E27FC236}">
                <a16:creationId xmlns:a16="http://schemas.microsoft.com/office/drawing/2014/main" id="{80A10148-FA3D-E78C-F652-2F75A689C5A5}"/>
              </a:ext>
            </a:extLst>
          </p:cNvPr>
          <p:cNvSpPr/>
          <p:nvPr/>
        </p:nvSpPr>
        <p:spPr>
          <a:xfrm>
            <a:off x="7474453"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5" name="Oval 24">
            <a:extLst>
              <a:ext uri="{FF2B5EF4-FFF2-40B4-BE49-F238E27FC236}">
                <a16:creationId xmlns:a16="http://schemas.microsoft.com/office/drawing/2014/main" id="{3986CF4F-8ECC-41A3-83E5-50AE1A0847A5}"/>
              </a:ext>
            </a:extLst>
          </p:cNvPr>
          <p:cNvSpPr/>
          <p:nvPr/>
        </p:nvSpPr>
        <p:spPr>
          <a:xfrm>
            <a:off x="8992021"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chemeClr val="accent5"/>
              </a:solidFill>
              <a:latin typeface="CiscoSansTT Light"/>
            </a:endParaRPr>
          </a:p>
        </p:txBody>
      </p:sp>
      <p:sp>
        <p:nvSpPr>
          <p:cNvPr id="26" name="Oval 25">
            <a:extLst>
              <a:ext uri="{FF2B5EF4-FFF2-40B4-BE49-F238E27FC236}">
                <a16:creationId xmlns:a16="http://schemas.microsoft.com/office/drawing/2014/main" id="{CAC0E6A3-4323-51CF-366A-C20580577D42}"/>
              </a:ext>
            </a:extLst>
          </p:cNvPr>
          <p:cNvSpPr/>
          <p:nvPr/>
        </p:nvSpPr>
        <p:spPr>
          <a:xfrm>
            <a:off x="10516112" y="2632944"/>
            <a:ext cx="109459" cy="10945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7" name="Text Placeholder 43">
            <a:extLst>
              <a:ext uri="{FF2B5EF4-FFF2-40B4-BE49-F238E27FC236}">
                <a16:creationId xmlns:a16="http://schemas.microsoft.com/office/drawing/2014/main" id="{1D75375E-552C-0498-896A-FE651A92152E}"/>
              </a:ext>
            </a:extLst>
          </p:cNvPr>
          <p:cNvSpPr txBox="1">
            <a:spLocks/>
          </p:cNvSpPr>
          <p:nvPr/>
        </p:nvSpPr>
        <p:spPr>
          <a:xfrm>
            <a:off x="5310068"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Browser Login</a:t>
            </a:r>
          </a:p>
        </p:txBody>
      </p:sp>
      <p:sp>
        <p:nvSpPr>
          <p:cNvPr id="28" name="Text Placeholder 43">
            <a:extLst>
              <a:ext uri="{FF2B5EF4-FFF2-40B4-BE49-F238E27FC236}">
                <a16:creationId xmlns:a16="http://schemas.microsoft.com/office/drawing/2014/main" id="{A88B0293-9D3B-7FE6-6AD4-39B6EC9AAE71}"/>
              </a:ext>
            </a:extLst>
          </p:cNvPr>
          <p:cNvSpPr txBox="1">
            <a:spLocks/>
          </p:cNvSpPr>
          <p:nvPr/>
        </p:nvSpPr>
        <p:spPr>
          <a:xfrm>
            <a:off x="6830579"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Different Web Browser Login</a:t>
            </a:r>
          </a:p>
        </p:txBody>
      </p:sp>
      <p:sp>
        <p:nvSpPr>
          <p:cNvPr id="29" name="Text Placeholder 43">
            <a:extLst>
              <a:ext uri="{FF2B5EF4-FFF2-40B4-BE49-F238E27FC236}">
                <a16:creationId xmlns:a16="http://schemas.microsoft.com/office/drawing/2014/main" id="{908D328C-0950-4FE7-EB9F-0A68C5396301}"/>
              </a:ext>
            </a:extLst>
          </p:cNvPr>
          <p:cNvSpPr txBox="1">
            <a:spLocks/>
          </p:cNvSpPr>
          <p:nvPr/>
        </p:nvSpPr>
        <p:spPr>
          <a:xfrm>
            <a:off x="831753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Outlook Client Login</a:t>
            </a:r>
          </a:p>
        </p:txBody>
      </p:sp>
      <p:sp>
        <p:nvSpPr>
          <p:cNvPr id="30" name="Text Placeholder 43">
            <a:extLst>
              <a:ext uri="{FF2B5EF4-FFF2-40B4-BE49-F238E27FC236}">
                <a16:creationId xmlns:a16="http://schemas.microsoft.com/office/drawing/2014/main" id="{BF990583-988B-831B-3909-2CF930C483DD}"/>
              </a:ext>
            </a:extLst>
          </p:cNvPr>
          <p:cNvSpPr txBox="1">
            <a:spLocks/>
          </p:cNvSpPr>
          <p:nvPr/>
        </p:nvSpPr>
        <p:spPr>
          <a:xfrm>
            <a:off x="984162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VPN Login</a:t>
            </a:r>
          </a:p>
          <a:p>
            <a:pPr marL="0" indent="0" algn="ctr" defTabSz="912253">
              <a:lnSpc>
                <a:spcPct val="100000"/>
              </a:lnSpc>
              <a:spcBef>
                <a:spcPts val="0"/>
              </a:spcBef>
              <a:buClr>
                <a:srgbClr val="74BF4B"/>
              </a:buClr>
              <a:buNone/>
              <a:defRPr/>
            </a:pPr>
            <a:endParaRPr lang="en-CA" sz="900" dirty="0">
              <a:solidFill>
                <a:schemeClr val="bg1"/>
              </a:solidFill>
              <a:cs typeface="CiscoSansTT Medium" panose="020B0503020201020303" pitchFamily="34" charset="0"/>
            </a:endParaRPr>
          </a:p>
        </p:txBody>
      </p:sp>
      <p:sp>
        <p:nvSpPr>
          <p:cNvPr id="31" name="Google Shape;484;p51">
            <a:extLst>
              <a:ext uri="{FF2B5EF4-FFF2-40B4-BE49-F238E27FC236}">
                <a16:creationId xmlns:a16="http://schemas.microsoft.com/office/drawing/2014/main" id="{91EE384D-38DD-09CA-08B4-04A3A8EF967A}"/>
              </a:ext>
            </a:extLst>
          </p:cNvPr>
          <p:cNvSpPr txBox="1">
            <a:spLocks/>
          </p:cNvSpPr>
          <p:nvPr/>
        </p:nvSpPr>
        <p:spPr>
          <a:xfrm>
            <a:off x="1367160" y="2465123"/>
            <a:ext cx="2060812" cy="360920"/>
          </a:xfrm>
          <a:prstGeom prst="rect">
            <a:avLst/>
          </a:prstGeom>
        </p:spPr>
        <p:txBody>
          <a:bodyPr spcFirstLastPara="1" wrap="square" lIns="46800" tIns="0" rIns="0" bIns="0" anchor="b"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FCAA1A"/>
                </a:solidFill>
                <a:latin typeface="CiscoSansTT" panose="020B0503020201020303" pitchFamily="34" charset="0"/>
                <a:ea typeface="Helvetica Neue"/>
                <a:cs typeface="CiscoSansTT" panose="020B0503020201020303" pitchFamily="34" charset="0"/>
                <a:sym typeface="Helvetica Neue"/>
              </a:rPr>
              <a:t>Authentication Experience</a:t>
            </a:r>
          </a:p>
        </p:txBody>
      </p:sp>
    </p:spTree>
    <p:extLst>
      <p:ext uri="{BB962C8B-B14F-4D97-AF65-F5344CB8AC3E}">
        <p14:creationId xmlns:p14="http://schemas.microsoft.com/office/powerpoint/2010/main" val="26926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2044DA-1232-366F-8202-249DFEB1A998}"/>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577" y="442686"/>
            <a:ext cx="10865223" cy="1248002"/>
          </a:xfrm>
        </p:spPr>
        <p:txBody>
          <a:bodyPr/>
          <a:lstStyle/>
          <a:p>
            <a:r>
              <a:rPr lang="en-US"/>
              <a:t>Anatomy of a Regular Workday</a:t>
            </a:r>
          </a:p>
        </p:txBody>
      </p:sp>
      <p:cxnSp>
        <p:nvCxnSpPr>
          <p:cNvPr id="30" name="Straight Connector 29">
            <a:extLst>
              <a:ext uri="{FF2B5EF4-FFF2-40B4-BE49-F238E27FC236}">
                <a16:creationId xmlns:a16="http://schemas.microsoft.com/office/drawing/2014/main" id="{53E9F844-A5F3-F9E4-4EC5-D060A1C6FA7D}"/>
              </a:ext>
            </a:extLst>
          </p:cNvPr>
          <p:cNvCxnSpPr>
            <a:cxnSpLocks/>
          </p:cNvCxnSpPr>
          <p:nvPr/>
        </p:nvCxnSpPr>
        <p:spPr>
          <a:xfrm>
            <a:off x="3179464" y="4578026"/>
            <a:ext cx="7399851" cy="0"/>
          </a:xfrm>
          <a:prstGeom prst="line">
            <a:avLst/>
          </a:prstGeom>
          <a:ln w="38100">
            <a:gradFill flip="none" rotWithShape="1">
              <a:gsLst>
                <a:gs pos="21000">
                  <a:srgbClr val="FBAB2C"/>
                </a:gs>
                <a:gs pos="0">
                  <a:schemeClr val="accent5">
                    <a:alpha val="0"/>
                  </a:schemeClr>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 Placeholder 43">
            <a:extLst>
              <a:ext uri="{FF2B5EF4-FFF2-40B4-BE49-F238E27FC236}">
                <a16:creationId xmlns:a16="http://schemas.microsoft.com/office/drawing/2014/main" id="{08AA1B22-D26F-E7B3-1599-E25AD16E8FA8}"/>
              </a:ext>
            </a:extLst>
          </p:cNvPr>
          <p:cNvSpPr txBox="1">
            <a:spLocks/>
          </p:cNvSpPr>
          <p:nvPr/>
        </p:nvSpPr>
        <p:spPr>
          <a:xfrm>
            <a:off x="3683361" y="4687485"/>
            <a:ext cx="1609179"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Desktop Login</a:t>
            </a:r>
          </a:p>
        </p:txBody>
      </p:sp>
      <p:sp>
        <p:nvSpPr>
          <p:cNvPr id="32" name="Oval 31">
            <a:extLst>
              <a:ext uri="{FF2B5EF4-FFF2-40B4-BE49-F238E27FC236}">
                <a16:creationId xmlns:a16="http://schemas.microsoft.com/office/drawing/2014/main" id="{637DF664-7A96-8811-F13C-5E1370C3E321}"/>
              </a:ext>
            </a:extLst>
          </p:cNvPr>
          <p:cNvSpPr/>
          <p:nvPr/>
        </p:nvSpPr>
        <p:spPr>
          <a:xfrm>
            <a:off x="4433221" y="4523297"/>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endParaRPr lang="en-US" dirty="0">
              <a:solidFill>
                <a:srgbClr val="FBAB2C"/>
              </a:solidFill>
              <a:latin typeface="CiscoSansTT ExtraLight" panose="020B0303020201020303" pitchFamily="34" charset="0"/>
            </a:endParaRPr>
          </a:p>
        </p:txBody>
      </p:sp>
      <p:sp>
        <p:nvSpPr>
          <p:cNvPr id="33" name="Oval 32">
            <a:extLst>
              <a:ext uri="{FF2B5EF4-FFF2-40B4-BE49-F238E27FC236}">
                <a16:creationId xmlns:a16="http://schemas.microsoft.com/office/drawing/2014/main" id="{4FD65410-1408-533C-3C12-EA60A899AB11}"/>
              </a:ext>
            </a:extLst>
          </p:cNvPr>
          <p:cNvSpPr/>
          <p:nvPr/>
        </p:nvSpPr>
        <p:spPr>
          <a:xfrm>
            <a:off x="5953943" y="4523297"/>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endParaRPr lang="en-US" dirty="0">
              <a:solidFill>
                <a:srgbClr val="FBAB2C"/>
              </a:solidFill>
              <a:latin typeface="CiscoSansTT ExtraLight" panose="020B0303020201020303" pitchFamily="34" charset="0"/>
            </a:endParaRPr>
          </a:p>
        </p:txBody>
      </p:sp>
      <p:sp>
        <p:nvSpPr>
          <p:cNvPr id="34" name="Oval 33">
            <a:extLst>
              <a:ext uri="{FF2B5EF4-FFF2-40B4-BE49-F238E27FC236}">
                <a16:creationId xmlns:a16="http://schemas.microsoft.com/office/drawing/2014/main" id="{4AE5C793-8339-3D07-D07A-D78194263EA4}"/>
              </a:ext>
            </a:extLst>
          </p:cNvPr>
          <p:cNvSpPr/>
          <p:nvPr/>
        </p:nvSpPr>
        <p:spPr>
          <a:xfrm>
            <a:off x="7474453" y="4523297"/>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endParaRPr lang="en-US" dirty="0">
              <a:solidFill>
                <a:srgbClr val="FBAB2C"/>
              </a:solidFill>
              <a:latin typeface="CiscoSansTT ExtraLight" panose="020B0303020201020303" pitchFamily="34" charset="0"/>
            </a:endParaRPr>
          </a:p>
        </p:txBody>
      </p:sp>
      <p:sp>
        <p:nvSpPr>
          <p:cNvPr id="35" name="Oval 34">
            <a:extLst>
              <a:ext uri="{FF2B5EF4-FFF2-40B4-BE49-F238E27FC236}">
                <a16:creationId xmlns:a16="http://schemas.microsoft.com/office/drawing/2014/main" id="{171983C6-0BBF-2081-B7B5-BB3B68DFA043}"/>
              </a:ext>
            </a:extLst>
          </p:cNvPr>
          <p:cNvSpPr/>
          <p:nvPr/>
        </p:nvSpPr>
        <p:spPr>
          <a:xfrm>
            <a:off x="8992021" y="4523297"/>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FBAB2C"/>
              </a:solidFill>
              <a:latin typeface="CiscoSansTT ExtraLight" panose="020B0303020201020303" pitchFamily="34" charset="0"/>
            </a:endParaRPr>
          </a:p>
        </p:txBody>
      </p:sp>
      <p:sp>
        <p:nvSpPr>
          <p:cNvPr id="36" name="Oval 35">
            <a:extLst>
              <a:ext uri="{FF2B5EF4-FFF2-40B4-BE49-F238E27FC236}">
                <a16:creationId xmlns:a16="http://schemas.microsoft.com/office/drawing/2014/main" id="{5E5CCA38-AE6C-3595-E22E-7E5F6776F364}"/>
              </a:ext>
            </a:extLst>
          </p:cNvPr>
          <p:cNvSpPr/>
          <p:nvPr/>
        </p:nvSpPr>
        <p:spPr>
          <a:xfrm>
            <a:off x="10516112" y="4523297"/>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363F42"/>
              </a:solidFill>
              <a:latin typeface="CiscoSansTT ExtraLight" panose="020B0303020201020303" pitchFamily="34" charset="0"/>
            </a:endParaRPr>
          </a:p>
        </p:txBody>
      </p:sp>
      <p:sp>
        <p:nvSpPr>
          <p:cNvPr id="37" name="Text Placeholder 43">
            <a:extLst>
              <a:ext uri="{FF2B5EF4-FFF2-40B4-BE49-F238E27FC236}">
                <a16:creationId xmlns:a16="http://schemas.microsoft.com/office/drawing/2014/main" id="{8B26759B-26F9-1F1F-38A9-8372D29CFD30}"/>
              </a:ext>
            </a:extLst>
          </p:cNvPr>
          <p:cNvSpPr txBox="1">
            <a:spLocks/>
          </p:cNvSpPr>
          <p:nvPr/>
        </p:nvSpPr>
        <p:spPr>
          <a:xfrm>
            <a:off x="5310068" y="4687485"/>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App Login</a:t>
            </a:r>
          </a:p>
        </p:txBody>
      </p:sp>
      <p:sp>
        <p:nvSpPr>
          <p:cNvPr id="38" name="Text Placeholder 43">
            <a:extLst>
              <a:ext uri="{FF2B5EF4-FFF2-40B4-BE49-F238E27FC236}">
                <a16:creationId xmlns:a16="http://schemas.microsoft.com/office/drawing/2014/main" id="{A22F806B-9084-D705-4DDE-ED1905A9F4A6}"/>
              </a:ext>
            </a:extLst>
          </p:cNvPr>
          <p:cNvSpPr txBox="1">
            <a:spLocks/>
          </p:cNvSpPr>
          <p:nvPr/>
        </p:nvSpPr>
        <p:spPr>
          <a:xfrm>
            <a:off x="6830579" y="4687485"/>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App Login</a:t>
            </a:r>
          </a:p>
        </p:txBody>
      </p:sp>
      <p:sp>
        <p:nvSpPr>
          <p:cNvPr id="39" name="Text Placeholder 43">
            <a:extLst>
              <a:ext uri="{FF2B5EF4-FFF2-40B4-BE49-F238E27FC236}">
                <a16:creationId xmlns:a16="http://schemas.microsoft.com/office/drawing/2014/main" id="{D307A18F-C9EC-C97B-8A1D-99AB0E8C98DA}"/>
              </a:ext>
            </a:extLst>
          </p:cNvPr>
          <p:cNvSpPr txBox="1">
            <a:spLocks/>
          </p:cNvSpPr>
          <p:nvPr/>
        </p:nvSpPr>
        <p:spPr>
          <a:xfrm>
            <a:off x="8317537" y="4687485"/>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Email Login</a:t>
            </a:r>
          </a:p>
        </p:txBody>
      </p:sp>
      <p:sp>
        <p:nvSpPr>
          <p:cNvPr id="40" name="Text Placeholder 43">
            <a:extLst>
              <a:ext uri="{FF2B5EF4-FFF2-40B4-BE49-F238E27FC236}">
                <a16:creationId xmlns:a16="http://schemas.microsoft.com/office/drawing/2014/main" id="{0E91EA26-EA61-EF4B-FBDF-0D96986BF795}"/>
              </a:ext>
            </a:extLst>
          </p:cNvPr>
          <p:cNvSpPr txBox="1">
            <a:spLocks/>
          </p:cNvSpPr>
          <p:nvPr/>
        </p:nvSpPr>
        <p:spPr>
          <a:xfrm>
            <a:off x="9841627" y="4687485"/>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VPN Login</a:t>
            </a:r>
          </a:p>
          <a:p>
            <a:pPr marL="0" indent="0" algn="ctr" defTabSz="912253">
              <a:lnSpc>
                <a:spcPct val="100000"/>
              </a:lnSpc>
              <a:spcBef>
                <a:spcPts val="0"/>
              </a:spcBef>
              <a:buClr>
                <a:srgbClr val="74BF4B"/>
              </a:buClr>
              <a:buNone/>
              <a:defRPr/>
            </a:pPr>
            <a:endParaRPr lang="en-CA" sz="900" dirty="0">
              <a:solidFill>
                <a:schemeClr val="bg1"/>
              </a:solidFill>
              <a:cs typeface="CiscoSansTT Medium" panose="020B0503020201020303" pitchFamily="34" charset="0"/>
            </a:endParaRPr>
          </a:p>
        </p:txBody>
      </p:sp>
      <p:pic>
        <p:nvPicPr>
          <p:cNvPr id="41" name="Graphic 172">
            <a:extLst>
              <a:ext uri="{FF2B5EF4-FFF2-40B4-BE49-F238E27FC236}">
                <a16:creationId xmlns:a16="http://schemas.microsoft.com/office/drawing/2014/main" id="{B110BC9A-AA68-0A55-659F-8310869CD3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8473" y="4038818"/>
            <a:ext cx="429399" cy="429399"/>
          </a:xfrm>
          <a:prstGeom prst="rect">
            <a:avLst/>
          </a:prstGeom>
        </p:spPr>
      </p:pic>
      <p:pic>
        <p:nvPicPr>
          <p:cNvPr id="42" name="Graphic 172">
            <a:extLst>
              <a:ext uri="{FF2B5EF4-FFF2-40B4-BE49-F238E27FC236}">
                <a16:creationId xmlns:a16="http://schemas.microsoft.com/office/drawing/2014/main" id="{20011F04-DF19-BA68-F912-92B8F48AF5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3972" y="4024458"/>
            <a:ext cx="429399" cy="429399"/>
          </a:xfrm>
          <a:prstGeom prst="rect">
            <a:avLst/>
          </a:prstGeom>
        </p:spPr>
      </p:pic>
      <p:pic>
        <p:nvPicPr>
          <p:cNvPr id="43" name="Graphic 172">
            <a:extLst>
              <a:ext uri="{FF2B5EF4-FFF2-40B4-BE49-F238E27FC236}">
                <a16:creationId xmlns:a16="http://schemas.microsoft.com/office/drawing/2014/main" id="{F5BA99E3-DE36-79F5-B968-AB2C7C8632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9471" y="4020107"/>
            <a:ext cx="429399" cy="429399"/>
          </a:xfrm>
          <a:prstGeom prst="rect">
            <a:avLst/>
          </a:prstGeom>
        </p:spPr>
      </p:pic>
      <p:pic>
        <p:nvPicPr>
          <p:cNvPr id="44" name="Graphic 172">
            <a:extLst>
              <a:ext uri="{FF2B5EF4-FFF2-40B4-BE49-F238E27FC236}">
                <a16:creationId xmlns:a16="http://schemas.microsoft.com/office/drawing/2014/main" id="{CFE72209-7A52-6880-F7CD-01A963059E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2050" y="4020107"/>
            <a:ext cx="429399" cy="429399"/>
          </a:xfrm>
          <a:prstGeom prst="rect">
            <a:avLst/>
          </a:prstGeom>
        </p:spPr>
      </p:pic>
      <p:pic>
        <p:nvPicPr>
          <p:cNvPr id="45" name="Graphic 172">
            <a:extLst>
              <a:ext uri="{FF2B5EF4-FFF2-40B4-BE49-F238E27FC236}">
                <a16:creationId xmlns:a16="http://schemas.microsoft.com/office/drawing/2014/main" id="{64C10377-BE41-90F1-E8D7-F207B54A17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6141" y="4020266"/>
            <a:ext cx="429399" cy="429399"/>
          </a:xfrm>
          <a:prstGeom prst="rect">
            <a:avLst/>
          </a:prstGeom>
        </p:spPr>
      </p:pic>
      <p:sp>
        <p:nvSpPr>
          <p:cNvPr id="18" name="Right Bracket 17">
            <a:extLst>
              <a:ext uri="{FF2B5EF4-FFF2-40B4-BE49-F238E27FC236}">
                <a16:creationId xmlns:a16="http://schemas.microsoft.com/office/drawing/2014/main" id="{FE5D74E9-2EEF-EB68-6D31-D9D6E69DFA52}"/>
              </a:ext>
            </a:extLst>
          </p:cNvPr>
          <p:cNvSpPr/>
          <p:nvPr/>
        </p:nvSpPr>
        <p:spPr>
          <a:xfrm rot="16200000">
            <a:off x="7446267" y="-672815"/>
            <a:ext cx="165507" cy="6100592"/>
          </a:xfrm>
          <a:prstGeom prst="rightBracket">
            <a:avLst>
              <a:gd name="adj" fmla="val 94820"/>
            </a:avLst>
          </a:prstGeom>
          <a:noFill/>
          <a:ln w="381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fontAlgn="auto">
              <a:spcBef>
                <a:spcPts val="0"/>
              </a:spcBef>
              <a:spcAft>
                <a:spcPts val="0"/>
              </a:spcAft>
              <a:defRPr/>
            </a:pPr>
            <a:endParaRPr lang="en-US">
              <a:solidFill>
                <a:srgbClr val="00BCEB"/>
              </a:solidFill>
              <a:latin typeface="CiscoSansTT Light"/>
            </a:endParaRPr>
          </a:p>
        </p:txBody>
      </p:sp>
      <p:cxnSp>
        <p:nvCxnSpPr>
          <p:cNvPr id="19" name="Straight Connector 18">
            <a:extLst>
              <a:ext uri="{FF2B5EF4-FFF2-40B4-BE49-F238E27FC236}">
                <a16:creationId xmlns:a16="http://schemas.microsoft.com/office/drawing/2014/main" id="{1DC8B0E2-227D-BFE6-696E-208836BF3917}"/>
              </a:ext>
            </a:extLst>
          </p:cNvPr>
          <p:cNvCxnSpPr>
            <a:cxnSpLocks/>
          </p:cNvCxnSpPr>
          <p:nvPr/>
        </p:nvCxnSpPr>
        <p:spPr>
          <a:xfrm>
            <a:off x="3179464" y="2687673"/>
            <a:ext cx="7399851" cy="0"/>
          </a:xfrm>
          <a:prstGeom prst="line">
            <a:avLst/>
          </a:prstGeom>
          <a:ln w="38100">
            <a:gradFill flip="none" rotWithShape="1">
              <a:gsLst>
                <a:gs pos="21000">
                  <a:srgbClr val="FBAB2C"/>
                </a:gs>
                <a:gs pos="0">
                  <a:schemeClr val="accent5">
                    <a:alpha val="0"/>
                  </a:schemeClr>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 name="Text Placeholder 43">
            <a:extLst>
              <a:ext uri="{FF2B5EF4-FFF2-40B4-BE49-F238E27FC236}">
                <a16:creationId xmlns:a16="http://schemas.microsoft.com/office/drawing/2014/main" id="{F4506499-C752-38B7-A686-DCF5CD656A6E}"/>
              </a:ext>
            </a:extLst>
          </p:cNvPr>
          <p:cNvSpPr txBox="1">
            <a:spLocks/>
          </p:cNvSpPr>
          <p:nvPr/>
        </p:nvSpPr>
        <p:spPr>
          <a:xfrm>
            <a:off x="3683361" y="2797132"/>
            <a:ext cx="1609179"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Desktop OS Login</a:t>
            </a:r>
          </a:p>
        </p:txBody>
      </p:sp>
      <p:sp>
        <p:nvSpPr>
          <p:cNvPr id="21" name="Oval 20">
            <a:extLst>
              <a:ext uri="{FF2B5EF4-FFF2-40B4-BE49-F238E27FC236}">
                <a16:creationId xmlns:a16="http://schemas.microsoft.com/office/drawing/2014/main" id="{9332F6BC-9794-9EA5-3F25-3B92815F46D0}"/>
              </a:ext>
            </a:extLst>
          </p:cNvPr>
          <p:cNvSpPr/>
          <p:nvPr/>
        </p:nvSpPr>
        <p:spPr>
          <a:xfrm>
            <a:off x="4433221"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2" name="Oval 21">
            <a:extLst>
              <a:ext uri="{FF2B5EF4-FFF2-40B4-BE49-F238E27FC236}">
                <a16:creationId xmlns:a16="http://schemas.microsoft.com/office/drawing/2014/main" id="{DBC83835-2D5A-6602-81BC-C1C08D9316DC}"/>
              </a:ext>
            </a:extLst>
          </p:cNvPr>
          <p:cNvSpPr/>
          <p:nvPr/>
        </p:nvSpPr>
        <p:spPr>
          <a:xfrm>
            <a:off x="5953943"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3" name="Oval 22">
            <a:extLst>
              <a:ext uri="{FF2B5EF4-FFF2-40B4-BE49-F238E27FC236}">
                <a16:creationId xmlns:a16="http://schemas.microsoft.com/office/drawing/2014/main" id="{3C08E07D-26E9-63B8-FEC2-51EC7B3C4038}"/>
              </a:ext>
            </a:extLst>
          </p:cNvPr>
          <p:cNvSpPr/>
          <p:nvPr/>
        </p:nvSpPr>
        <p:spPr>
          <a:xfrm>
            <a:off x="7474453"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4" name="Oval 23">
            <a:extLst>
              <a:ext uri="{FF2B5EF4-FFF2-40B4-BE49-F238E27FC236}">
                <a16:creationId xmlns:a16="http://schemas.microsoft.com/office/drawing/2014/main" id="{D81667B5-8500-467D-0B3A-9EF29F796C93}"/>
              </a:ext>
            </a:extLst>
          </p:cNvPr>
          <p:cNvSpPr/>
          <p:nvPr/>
        </p:nvSpPr>
        <p:spPr>
          <a:xfrm>
            <a:off x="8992021"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chemeClr val="accent5"/>
              </a:solidFill>
              <a:latin typeface="CiscoSansTT Light"/>
            </a:endParaRPr>
          </a:p>
        </p:txBody>
      </p:sp>
      <p:sp>
        <p:nvSpPr>
          <p:cNvPr id="25" name="Oval 24">
            <a:extLst>
              <a:ext uri="{FF2B5EF4-FFF2-40B4-BE49-F238E27FC236}">
                <a16:creationId xmlns:a16="http://schemas.microsoft.com/office/drawing/2014/main" id="{B6ED791E-238D-FA26-E332-A331F1119901}"/>
              </a:ext>
            </a:extLst>
          </p:cNvPr>
          <p:cNvSpPr/>
          <p:nvPr/>
        </p:nvSpPr>
        <p:spPr>
          <a:xfrm>
            <a:off x="10516112" y="2632944"/>
            <a:ext cx="109459" cy="10945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6" name="Text Placeholder 43">
            <a:extLst>
              <a:ext uri="{FF2B5EF4-FFF2-40B4-BE49-F238E27FC236}">
                <a16:creationId xmlns:a16="http://schemas.microsoft.com/office/drawing/2014/main" id="{24E4FD70-33E2-5936-800F-C6EF3E5EF427}"/>
              </a:ext>
            </a:extLst>
          </p:cNvPr>
          <p:cNvSpPr txBox="1">
            <a:spLocks/>
          </p:cNvSpPr>
          <p:nvPr/>
        </p:nvSpPr>
        <p:spPr>
          <a:xfrm>
            <a:off x="5310068"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Browser Login</a:t>
            </a:r>
          </a:p>
        </p:txBody>
      </p:sp>
      <p:sp>
        <p:nvSpPr>
          <p:cNvPr id="27" name="Text Placeholder 43">
            <a:extLst>
              <a:ext uri="{FF2B5EF4-FFF2-40B4-BE49-F238E27FC236}">
                <a16:creationId xmlns:a16="http://schemas.microsoft.com/office/drawing/2014/main" id="{4533DA4C-9178-4191-51AE-30E158B27659}"/>
              </a:ext>
            </a:extLst>
          </p:cNvPr>
          <p:cNvSpPr txBox="1">
            <a:spLocks/>
          </p:cNvSpPr>
          <p:nvPr/>
        </p:nvSpPr>
        <p:spPr>
          <a:xfrm>
            <a:off x="6830579"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Different Web Browser Login</a:t>
            </a:r>
          </a:p>
        </p:txBody>
      </p:sp>
      <p:sp>
        <p:nvSpPr>
          <p:cNvPr id="28" name="Text Placeholder 43">
            <a:extLst>
              <a:ext uri="{FF2B5EF4-FFF2-40B4-BE49-F238E27FC236}">
                <a16:creationId xmlns:a16="http://schemas.microsoft.com/office/drawing/2014/main" id="{3B3F42ED-AF2B-D902-B39C-3D3758DD15F7}"/>
              </a:ext>
            </a:extLst>
          </p:cNvPr>
          <p:cNvSpPr txBox="1">
            <a:spLocks/>
          </p:cNvSpPr>
          <p:nvPr/>
        </p:nvSpPr>
        <p:spPr>
          <a:xfrm>
            <a:off x="831753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Outlook Client Login</a:t>
            </a:r>
          </a:p>
        </p:txBody>
      </p:sp>
      <p:sp>
        <p:nvSpPr>
          <p:cNvPr id="29" name="Text Placeholder 43">
            <a:extLst>
              <a:ext uri="{FF2B5EF4-FFF2-40B4-BE49-F238E27FC236}">
                <a16:creationId xmlns:a16="http://schemas.microsoft.com/office/drawing/2014/main" id="{8657F39D-30F5-ED70-D7F1-BE30E3D4F2DB}"/>
              </a:ext>
            </a:extLst>
          </p:cNvPr>
          <p:cNvSpPr txBox="1">
            <a:spLocks/>
          </p:cNvSpPr>
          <p:nvPr/>
        </p:nvSpPr>
        <p:spPr>
          <a:xfrm>
            <a:off x="984162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VPN Login</a:t>
            </a:r>
          </a:p>
          <a:p>
            <a:pPr marL="0" indent="0" algn="ctr" defTabSz="912253">
              <a:lnSpc>
                <a:spcPct val="100000"/>
              </a:lnSpc>
              <a:spcBef>
                <a:spcPts val="0"/>
              </a:spcBef>
              <a:buClr>
                <a:srgbClr val="74BF4B"/>
              </a:buClr>
              <a:buNone/>
              <a:defRPr/>
            </a:pPr>
            <a:endParaRPr lang="en-CA" sz="900" dirty="0">
              <a:solidFill>
                <a:schemeClr val="bg1"/>
              </a:solidFill>
              <a:cs typeface="CiscoSansTT Medium" panose="020B0503020201020303" pitchFamily="34" charset="0"/>
            </a:endParaRPr>
          </a:p>
        </p:txBody>
      </p:sp>
      <p:sp>
        <p:nvSpPr>
          <p:cNvPr id="46" name="Google Shape;484;p51">
            <a:extLst>
              <a:ext uri="{FF2B5EF4-FFF2-40B4-BE49-F238E27FC236}">
                <a16:creationId xmlns:a16="http://schemas.microsoft.com/office/drawing/2014/main" id="{CB42B15E-1B9F-28F1-72DC-69615982B735}"/>
              </a:ext>
            </a:extLst>
          </p:cNvPr>
          <p:cNvSpPr txBox="1">
            <a:spLocks/>
          </p:cNvSpPr>
          <p:nvPr/>
        </p:nvSpPr>
        <p:spPr>
          <a:xfrm>
            <a:off x="1367160" y="2465123"/>
            <a:ext cx="2060812" cy="360920"/>
          </a:xfrm>
          <a:prstGeom prst="rect">
            <a:avLst/>
          </a:prstGeom>
        </p:spPr>
        <p:txBody>
          <a:bodyPr spcFirstLastPara="1" wrap="square" lIns="46800" tIns="0" rIns="0" bIns="0" anchor="b"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FCAA1A"/>
                </a:solidFill>
                <a:latin typeface="CiscoSansTT" panose="020B0503020201020303" pitchFamily="34" charset="0"/>
                <a:ea typeface="Helvetica Neue"/>
                <a:cs typeface="CiscoSansTT" panose="020B0503020201020303" pitchFamily="34" charset="0"/>
                <a:sym typeface="Helvetica Neue"/>
              </a:rPr>
              <a:t>Authentication Experience</a:t>
            </a:r>
          </a:p>
        </p:txBody>
      </p:sp>
    </p:spTree>
    <p:extLst>
      <p:ext uri="{BB962C8B-B14F-4D97-AF65-F5344CB8AC3E}">
        <p14:creationId xmlns:p14="http://schemas.microsoft.com/office/powerpoint/2010/main" val="22553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8B89-E318-3022-158C-971643C1E19A}"/>
              </a:ext>
            </a:extLst>
          </p:cNvPr>
          <p:cNvSpPr>
            <a:spLocks noGrp="1"/>
          </p:cNvSpPr>
          <p:nvPr>
            <p:ph type="title"/>
          </p:nvPr>
        </p:nvSpPr>
        <p:spPr/>
        <p:txBody>
          <a:bodyPr/>
          <a:lstStyle/>
          <a:p>
            <a:r>
              <a:rPr lang="en-US" dirty="0"/>
              <a:t>What is the Diamond </a:t>
            </a:r>
            <a:br>
              <a:rPr lang="en-US" dirty="0"/>
            </a:br>
            <a:r>
              <a:rPr lang="en-US" dirty="0"/>
              <a:t>Status Experience?</a:t>
            </a:r>
          </a:p>
        </p:txBody>
      </p:sp>
    </p:spTree>
    <p:extLst>
      <p:ext uri="{BB962C8B-B14F-4D97-AF65-F5344CB8AC3E}">
        <p14:creationId xmlns:p14="http://schemas.microsoft.com/office/powerpoint/2010/main" val="10140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CEC0AF6-A713-EA4C-9B77-FE5CAA100617}"/>
              </a:ext>
            </a:extLst>
          </p:cNvPr>
          <p:cNvGrpSpPr/>
          <p:nvPr/>
        </p:nvGrpSpPr>
        <p:grpSpPr>
          <a:xfrm>
            <a:off x="992107" y="2854181"/>
            <a:ext cx="2898152" cy="1158074"/>
            <a:chOff x="992107" y="2946167"/>
            <a:chExt cx="2898152" cy="1158074"/>
          </a:xfrm>
        </p:grpSpPr>
        <p:pic>
          <p:nvPicPr>
            <p:cNvPr id="8" name="Graphic 7">
              <a:extLst>
                <a:ext uri="{FF2B5EF4-FFF2-40B4-BE49-F238E27FC236}">
                  <a16:creationId xmlns:a16="http://schemas.microsoft.com/office/drawing/2014/main" id="{56D4EBA5-84DE-C577-969C-EC9BD9BD7E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49780" y="3327001"/>
              <a:ext cx="777240" cy="777240"/>
            </a:xfrm>
            <a:prstGeom prst="rect">
              <a:avLst/>
            </a:prstGeom>
          </p:spPr>
        </p:pic>
        <p:sp>
          <p:nvSpPr>
            <p:cNvPr id="14" name="TextBox 13">
              <a:extLst>
                <a:ext uri="{FF2B5EF4-FFF2-40B4-BE49-F238E27FC236}">
                  <a16:creationId xmlns:a16="http://schemas.microsoft.com/office/drawing/2014/main" id="{958FE192-8796-16BD-A966-A61BFCA8B0FD}"/>
                </a:ext>
              </a:extLst>
            </p:cNvPr>
            <p:cNvSpPr txBox="1"/>
            <p:nvPr/>
          </p:nvSpPr>
          <p:spPr>
            <a:xfrm>
              <a:off x="992107" y="2946167"/>
              <a:ext cx="289815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Lee needs to catch a flight.</a:t>
              </a:r>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74312" y="1371600"/>
              <a:ext cx="777240" cy="777240"/>
            </a:xfrm>
            <a:prstGeom prst="rect">
              <a:avLst/>
            </a:prstGeom>
          </p:spPr>
        </p:pic>
      </p:grpSp>
    </p:spTree>
    <p:extLst>
      <p:ext uri="{BB962C8B-B14F-4D97-AF65-F5344CB8AC3E}">
        <p14:creationId xmlns:p14="http://schemas.microsoft.com/office/powerpoint/2010/main" val="40638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957200" y="2813862"/>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Priority Check-in</a:t>
            </a:r>
          </a:p>
        </p:txBody>
      </p:sp>
      <p:grpSp>
        <p:nvGrpSpPr>
          <p:cNvPr id="55" name="Graphic 10">
            <a:extLst>
              <a:ext uri="{FF2B5EF4-FFF2-40B4-BE49-F238E27FC236}">
                <a16:creationId xmlns:a16="http://schemas.microsoft.com/office/drawing/2014/main" id="{08C78637-F1AD-E6B9-0C32-1D32E9AEA41F}"/>
              </a:ext>
            </a:extLst>
          </p:cNvPr>
          <p:cNvGrpSpPr/>
          <p:nvPr/>
        </p:nvGrpSpPr>
        <p:grpSpPr>
          <a:xfrm>
            <a:off x="1623736" y="3276441"/>
            <a:ext cx="776137" cy="776165"/>
            <a:chOff x="1623736" y="3276441"/>
            <a:chExt cx="776137" cy="776165"/>
          </a:xfrm>
          <a:solidFill>
            <a:schemeClr val="bg1"/>
          </a:solidFill>
        </p:grpSpPr>
        <p:sp>
          <p:nvSpPr>
            <p:cNvPr id="56" name="Freeform 55">
              <a:extLst>
                <a:ext uri="{FF2B5EF4-FFF2-40B4-BE49-F238E27FC236}">
                  <a16:creationId xmlns:a16="http://schemas.microsoft.com/office/drawing/2014/main" id="{79536520-80D3-4C47-1637-39A9D1A87437}"/>
                </a:ext>
              </a:extLst>
            </p:cNvPr>
            <p:cNvSpPr/>
            <p:nvPr/>
          </p:nvSpPr>
          <p:spPr>
            <a:xfrm>
              <a:off x="1829897" y="3778146"/>
              <a:ext cx="291051" cy="274431"/>
            </a:xfrm>
            <a:custGeom>
              <a:avLst/>
              <a:gdLst>
                <a:gd name="connsiteX0" fmla="*/ 244362 w 291051"/>
                <a:gd name="connsiteY0" fmla="*/ 54820 h 274431"/>
                <a:gd name="connsiteX1" fmla="*/ 205638 w 291051"/>
                <a:gd name="connsiteY1" fmla="*/ 54820 h 274431"/>
                <a:gd name="connsiteX2" fmla="*/ 205638 w 291051"/>
                <a:gd name="connsiteY2" fmla="*/ 22408 h 274431"/>
                <a:gd name="connsiteX3" fmla="*/ 183230 w 291051"/>
                <a:gd name="connsiteY3" fmla="*/ 0 h 274431"/>
                <a:gd name="connsiteX4" fmla="*/ 107821 w 291051"/>
                <a:gd name="connsiteY4" fmla="*/ 0 h 274431"/>
                <a:gd name="connsiteX5" fmla="*/ 85414 w 291051"/>
                <a:gd name="connsiteY5" fmla="*/ 22408 h 274431"/>
                <a:gd name="connsiteX6" fmla="*/ 85414 w 291051"/>
                <a:gd name="connsiteY6" fmla="*/ 54820 h 274431"/>
                <a:gd name="connsiteX7" fmla="*/ 46690 w 291051"/>
                <a:gd name="connsiteY7" fmla="*/ 54820 h 274431"/>
                <a:gd name="connsiteX8" fmla="*/ 0 w 291051"/>
                <a:gd name="connsiteY8" fmla="*/ 101510 h 274431"/>
                <a:gd name="connsiteX9" fmla="*/ 0 w 291051"/>
                <a:gd name="connsiteY9" fmla="*/ 227742 h 274431"/>
                <a:gd name="connsiteX10" fmla="*/ 46690 w 291051"/>
                <a:gd name="connsiteY10" fmla="*/ 274432 h 274431"/>
                <a:gd name="connsiteX11" fmla="*/ 244362 w 291051"/>
                <a:gd name="connsiteY11" fmla="*/ 274432 h 274431"/>
                <a:gd name="connsiteX12" fmla="*/ 291052 w 291051"/>
                <a:gd name="connsiteY12" fmla="*/ 227742 h 274431"/>
                <a:gd name="connsiteX13" fmla="*/ 291052 w 291051"/>
                <a:gd name="connsiteY13" fmla="*/ 101510 h 274431"/>
                <a:gd name="connsiteX14" fmla="*/ 244362 w 291051"/>
                <a:gd name="connsiteY14" fmla="*/ 54820 h 274431"/>
                <a:gd name="connsiteX15" fmla="*/ 109668 w 291051"/>
                <a:gd name="connsiteY15" fmla="*/ 24227 h 274431"/>
                <a:gd name="connsiteX16" fmla="*/ 181384 w 291051"/>
                <a:gd name="connsiteY16" fmla="*/ 24227 h 274431"/>
                <a:gd name="connsiteX17" fmla="*/ 181384 w 291051"/>
                <a:gd name="connsiteY17" fmla="*/ 54793 h 274431"/>
                <a:gd name="connsiteX18" fmla="*/ 109668 w 291051"/>
                <a:gd name="connsiteY18" fmla="*/ 54793 h 274431"/>
                <a:gd name="connsiteX19" fmla="*/ 109668 w 291051"/>
                <a:gd name="connsiteY19" fmla="*/ 24227 h 274431"/>
                <a:gd name="connsiteX20" fmla="*/ 266797 w 291051"/>
                <a:gd name="connsiteY20" fmla="*/ 227742 h 274431"/>
                <a:gd name="connsiteX21" fmla="*/ 244362 w 291051"/>
                <a:gd name="connsiteY21" fmla="*/ 250178 h 274431"/>
                <a:gd name="connsiteX22" fmla="*/ 46690 w 291051"/>
                <a:gd name="connsiteY22" fmla="*/ 250178 h 274431"/>
                <a:gd name="connsiteX23" fmla="*/ 24254 w 291051"/>
                <a:gd name="connsiteY23" fmla="*/ 227742 h 274431"/>
                <a:gd name="connsiteX24" fmla="*/ 24254 w 291051"/>
                <a:gd name="connsiteY24" fmla="*/ 101510 h 274431"/>
                <a:gd name="connsiteX25" fmla="*/ 46690 w 291051"/>
                <a:gd name="connsiteY25" fmla="*/ 79075 h 274431"/>
                <a:gd name="connsiteX26" fmla="*/ 244362 w 291051"/>
                <a:gd name="connsiteY26" fmla="*/ 79075 h 274431"/>
                <a:gd name="connsiteX27" fmla="*/ 266797 w 291051"/>
                <a:gd name="connsiteY27" fmla="*/ 101510 h 274431"/>
                <a:gd name="connsiteX28" fmla="*/ 266797 w 291051"/>
                <a:gd name="connsiteY28" fmla="*/ 227742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1051" h="274431">
                  <a:moveTo>
                    <a:pt x="244362" y="54820"/>
                  </a:moveTo>
                  <a:lnTo>
                    <a:pt x="205638" y="54820"/>
                  </a:lnTo>
                  <a:lnTo>
                    <a:pt x="205638" y="22408"/>
                  </a:lnTo>
                  <a:cubicBezTo>
                    <a:pt x="205638" y="10060"/>
                    <a:pt x="195578" y="0"/>
                    <a:pt x="183230" y="0"/>
                  </a:cubicBezTo>
                  <a:lnTo>
                    <a:pt x="107821" y="0"/>
                  </a:lnTo>
                  <a:cubicBezTo>
                    <a:pt x="95474" y="0"/>
                    <a:pt x="85414" y="10060"/>
                    <a:pt x="85414" y="22408"/>
                  </a:cubicBezTo>
                  <a:lnTo>
                    <a:pt x="85414" y="54820"/>
                  </a:lnTo>
                  <a:lnTo>
                    <a:pt x="46690" y="54820"/>
                  </a:lnTo>
                  <a:cubicBezTo>
                    <a:pt x="20947" y="54820"/>
                    <a:pt x="0" y="75767"/>
                    <a:pt x="0" y="101510"/>
                  </a:cubicBezTo>
                  <a:lnTo>
                    <a:pt x="0" y="227742"/>
                  </a:lnTo>
                  <a:cubicBezTo>
                    <a:pt x="0" y="253485"/>
                    <a:pt x="20947" y="274432"/>
                    <a:pt x="46690" y="274432"/>
                  </a:cubicBezTo>
                  <a:lnTo>
                    <a:pt x="244362" y="274432"/>
                  </a:lnTo>
                  <a:cubicBezTo>
                    <a:pt x="270105" y="274432"/>
                    <a:pt x="291052" y="253485"/>
                    <a:pt x="291052" y="227742"/>
                  </a:cubicBezTo>
                  <a:lnTo>
                    <a:pt x="291052" y="101510"/>
                  </a:lnTo>
                  <a:cubicBezTo>
                    <a:pt x="291052" y="75767"/>
                    <a:pt x="270105" y="54820"/>
                    <a:pt x="244362" y="54820"/>
                  </a:cubicBezTo>
                  <a:close/>
                  <a:moveTo>
                    <a:pt x="109668" y="24227"/>
                  </a:moveTo>
                  <a:lnTo>
                    <a:pt x="181384" y="24227"/>
                  </a:lnTo>
                  <a:lnTo>
                    <a:pt x="181384" y="54793"/>
                  </a:lnTo>
                  <a:lnTo>
                    <a:pt x="109668" y="54793"/>
                  </a:lnTo>
                  <a:lnTo>
                    <a:pt x="109668" y="24227"/>
                  </a:lnTo>
                  <a:close/>
                  <a:moveTo>
                    <a:pt x="266797" y="227742"/>
                  </a:moveTo>
                  <a:cubicBezTo>
                    <a:pt x="266797" y="240118"/>
                    <a:pt x="256737" y="250178"/>
                    <a:pt x="244362" y="250178"/>
                  </a:cubicBezTo>
                  <a:lnTo>
                    <a:pt x="46690" y="250178"/>
                  </a:lnTo>
                  <a:cubicBezTo>
                    <a:pt x="34314" y="250178"/>
                    <a:pt x="24254" y="240118"/>
                    <a:pt x="24254" y="227742"/>
                  </a:cubicBezTo>
                  <a:lnTo>
                    <a:pt x="24254" y="101510"/>
                  </a:lnTo>
                  <a:cubicBezTo>
                    <a:pt x="24254" y="89135"/>
                    <a:pt x="34314" y="79075"/>
                    <a:pt x="46690" y="79075"/>
                  </a:cubicBezTo>
                  <a:lnTo>
                    <a:pt x="244362" y="79075"/>
                  </a:lnTo>
                  <a:cubicBezTo>
                    <a:pt x="256737" y="79075"/>
                    <a:pt x="266797" y="89135"/>
                    <a:pt x="266797" y="101510"/>
                  </a:cubicBezTo>
                  <a:lnTo>
                    <a:pt x="266797" y="227742"/>
                  </a:lnTo>
                  <a:close/>
                </a:path>
              </a:pathLst>
            </a:custGeom>
            <a:solidFill>
              <a:schemeClr val="bg1"/>
            </a:solidFill>
            <a:ln w="9525" cap="flat">
              <a:solidFill>
                <a:srgbClr val="363F44"/>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E216FC-CAED-EB43-0EAE-40BB97B0FE11}"/>
                </a:ext>
              </a:extLst>
            </p:cNvPr>
            <p:cNvSpPr/>
            <p:nvPr/>
          </p:nvSpPr>
          <p:spPr>
            <a:xfrm>
              <a:off x="1721800" y="3276441"/>
              <a:ext cx="122318" cy="138690"/>
            </a:xfrm>
            <a:custGeom>
              <a:avLst/>
              <a:gdLst>
                <a:gd name="connsiteX0" fmla="*/ 61159 w 122318"/>
                <a:gd name="connsiteY0" fmla="*/ 138690 h 138690"/>
                <a:gd name="connsiteX1" fmla="*/ 0 w 122318"/>
                <a:gd name="connsiteY1" fmla="*/ 77531 h 138690"/>
                <a:gd name="connsiteX2" fmla="*/ 0 w 122318"/>
                <a:gd name="connsiteY2" fmla="*/ 61187 h 138690"/>
                <a:gd name="connsiteX3" fmla="*/ 61159 w 122318"/>
                <a:gd name="connsiteY3" fmla="*/ 0 h 138690"/>
                <a:gd name="connsiteX4" fmla="*/ 122319 w 122318"/>
                <a:gd name="connsiteY4" fmla="*/ 61159 h 138690"/>
                <a:gd name="connsiteX5" fmla="*/ 122319 w 122318"/>
                <a:gd name="connsiteY5" fmla="*/ 77504 h 138690"/>
                <a:gd name="connsiteX6" fmla="*/ 61159 w 122318"/>
                <a:gd name="connsiteY6" fmla="*/ 138663 h 138690"/>
                <a:gd name="connsiteX7" fmla="*/ 61159 w 122318"/>
                <a:gd name="connsiteY7" fmla="*/ 24254 h 138690"/>
                <a:gd name="connsiteX8" fmla="*/ 24254 w 122318"/>
                <a:gd name="connsiteY8" fmla="*/ 61159 h 138690"/>
                <a:gd name="connsiteX9" fmla="*/ 24254 w 122318"/>
                <a:gd name="connsiteY9" fmla="*/ 77504 h 138690"/>
                <a:gd name="connsiteX10" fmla="*/ 61159 w 122318"/>
                <a:gd name="connsiteY10" fmla="*/ 114409 h 138690"/>
                <a:gd name="connsiteX11" fmla="*/ 98065 w 122318"/>
                <a:gd name="connsiteY11" fmla="*/ 77504 h 138690"/>
                <a:gd name="connsiteX12" fmla="*/ 98065 w 122318"/>
                <a:gd name="connsiteY12" fmla="*/ 61159 h 138690"/>
                <a:gd name="connsiteX13" fmla="*/ 61159 w 122318"/>
                <a:gd name="connsiteY13" fmla="*/ 24254 h 1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90">
                  <a:moveTo>
                    <a:pt x="61159" y="138690"/>
                  </a:moveTo>
                  <a:cubicBezTo>
                    <a:pt x="27424" y="138690"/>
                    <a:pt x="0" y="111239"/>
                    <a:pt x="0" y="77531"/>
                  </a:cubicBezTo>
                  <a:lnTo>
                    <a:pt x="0" y="61187"/>
                  </a:lnTo>
                  <a:cubicBezTo>
                    <a:pt x="0" y="27424"/>
                    <a:pt x="27451" y="0"/>
                    <a:pt x="61159" y="0"/>
                  </a:cubicBezTo>
                  <a:cubicBezTo>
                    <a:pt x="94867" y="0"/>
                    <a:pt x="122319" y="27424"/>
                    <a:pt x="122319" y="61159"/>
                  </a:cubicBezTo>
                  <a:lnTo>
                    <a:pt x="122319" y="77504"/>
                  </a:lnTo>
                  <a:cubicBezTo>
                    <a:pt x="122319" y="111239"/>
                    <a:pt x="94867" y="138663"/>
                    <a:pt x="61159" y="138663"/>
                  </a:cubicBezTo>
                  <a:close/>
                  <a:moveTo>
                    <a:pt x="61159" y="24254"/>
                  </a:moveTo>
                  <a:cubicBezTo>
                    <a:pt x="40819" y="24254"/>
                    <a:pt x="24254" y="40819"/>
                    <a:pt x="24254" y="61159"/>
                  </a:cubicBezTo>
                  <a:lnTo>
                    <a:pt x="24254" y="77504"/>
                  </a:lnTo>
                  <a:cubicBezTo>
                    <a:pt x="24254" y="97844"/>
                    <a:pt x="40819" y="114409"/>
                    <a:pt x="61159" y="114409"/>
                  </a:cubicBezTo>
                  <a:cubicBezTo>
                    <a:pt x="81500" y="114409"/>
                    <a:pt x="98065" y="97844"/>
                    <a:pt x="98065" y="77504"/>
                  </a:cubicBezTo>
                  <a:lnTo>
                    <a:pt x="98065" y="61159"/>
                  </a:lnTo>
                  <a:cubicBezTo>
                    <a:pt x="98065" y="40819"/>
                    <a:pt x="81500" y="24254"/>
                    <a:pt x="61159"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267C563-BC11-2422-A516-388AECE69795}"/>
                </a:ext>
              </a:extLst>
            </p:cNvPr>
            <p:cNvSpPr/>
            <p:nvPr/>
          </p:nvSpPr>
          <p:spPr>
            <a:xfrm>
              <a:off x="1689112"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899937A-8FA6-CE65-0CE3-431BE97ABFF8}"/>
                </a:ext>
              </a:extLst>
            </p:cNvPr>
            <p:cNvSpPr/>
            <p:nvPr/>
          </p:nvSpPr>
          <p:spPr>
            <a:xfrm>
              <a:off x="1852580"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A323EB2-E42D-EB79-5467-D0E9547D75AD}"/>
                </a:ext>
              </a:extLst>
            </p:cNvPr>
            <p:cNvSpPr/>
            <p:nvPr/>
          </p:nvSpPr>
          <p:spPr>
            <a:xfrm>
              <a:off x="1623736" y="3439909"/>
              <a:ext cx="318447" cy="188218"/>
            </a:xfrm>
            <a:custGeom>
              <a:avLst/>
              <a:gdLst>
                <a:gd name="connsiteX0" fmla="*/ 306348 w 318447"/>
                <a:gd name="connsiteY0" fmla="*/ 188219 h 188218"/>
                <a:gd name="connsiteX1" fmla="*/ 294221 w 318447"/>
                <a:gd name="connsiteY1" fmla="*/ 176092 h 188218"/>
                <a:gd name="connsiteX2" fmla="*/ 294221 w 318447"/>
                <a:gd name="connsiteY2" fmla="*/ 62041 h 188218"/>
                <a:gd name="connsiteX3" fmla="*/ 256434 w 318447"/>
                <a:gd name="connsiteY3" fmla="*/ 24254 h 188218"/>
                <a:gd name="connsiteX4" fmla="*/ 62041 w 318447"/>
                <a:gd name="connsiteY4" fmla="*/ 24254 h 188218"/>
                <a:gd name="connsiteX5" fmla="*/ 24254 w 318447"/>
                <a:gd name="connsiteY5" fmla="*/ 62041 h 188218"/>
                <a:gd name="connsiteX6" fmla="*/ 24254 w 318447"/>
                <a:gd name="connsiteY6" fmla="*/ 176092 h 188218"/>
                <a:gd name="connsiteX7" fmla="*/ 12127 w 318447"/>
                <a:gd name="connsiteY7" fmla="*/ 188219 h 188218"/>
                <a:gd name="connsiteX8" fmla="*/ 0 w 318447"/>
                <a:gd name="connsiteY8" fmla="*/ 176092 h 188218"/>
                <a:gd name="connsiteX9" fmla="*/ 0 w 318447"/>
                <a:gd name="connsiteY9" fmla="*/ 62041 h 188218"/>
                <a:gd name="connsiteX10" fmla="*/ 62041 w 318447"/>
                <a:gd name="connsiteY10" fmla="*/ 0 h 188218"/>
                <a:gd name="connsiteX11" fmla="*/ 256407 w 318447"/>
                <a:gd name="connsiteY11" fmla="*/ 0 h 188218"/>
                <a:gd name="connsiteX12" fmla="*/ 318448 w 318447"/>
                <a:gd name="connsiteY12" fmla="*/ 62041 h 188218"/>
                <a:gd name="connsiteX13" fmla="*/ 318448 w 318447"/>
                <a:gd name="connsiteY13" fmla="*/ 176092 h 188218"/>
                <a:gd name="connsiteX14" fmla="*/ 306321 w 318447"/>
                <a:gd name="connsiteY14" fmla="*/ 188219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47" h="188218">
                  <a:moveTo>
                    <a:pt x="306348" y="188219"/>
                  </a:moveTo>
                  <a:cubicBezTo>
                    <a:pt x="299651" y="188219"/>
                    <a:pt x="294221" y="182789"/>
                    <a:pt x="294221" y="176092"/>
                  </a:cubicBezTo>
                  <a:lnTo>
                    <a:pt x="294221" y="62041"/>
                  </a:lnTo>
                  <a:cubicBezTo>
                    <a:pt x="294221" y="41205"/>
                    <a:pt x="277271" y="24254"/>
                    <a:pt x="256434" y="24254"/>
                  </a:cubicBezTo>
                  <a:lnTo>
                    <a:pt x="62041" y="24254"/>
                  </a:lnTo>
                  <a:cubicBezTo>
                    <a:pt x="41205" y="24254"/>
                    <a:pt x="24254" y="41205"/>
                    <a:pt x="24254" y="62041"/>
                  </a:cubicBezTo>
                  <a:lnTo>
                    <a:pt x="24254" y="176092"/>
                  </a:lnTo>
                  <a:cubicBezTo>
                    <a:pt x="24254" y="182789"/>
                    <a:pt x="18825" y="188219"/>
                    <a:pt x="12127" y="188219"/>
                  </a:cubicBezTo>
                  <a:cubicBezTo>
                    <a:pt x="5430" y="188219"/>
                    <a:pt x="0" y="182789"/>
                    <a:pt x="0" y="176092"/>
                  </a:cubicBezTo>
                  <a:lnTo>
                    <a:pt x="0" y="62041"/>
                  </a:lnTo>
                  <a:cubicBezTo>
                    <a:pt x="0" y="27837"/>
                    <a:pt x="27837" y="0"/>
                    <a:pt x="62041" y="0"/>
                  </a:cubicBezTo>
                  <a:lnTo>
                    <a:pt x="256407" y="0"/>
                  </a:lnTo>
                  <a:cubicBezTo>
                    <a:pt x="290611" y="0"/>
                    <a:pt x="318448" y="27837"/>
                    <a:pt x="318448" y="62041"/>
                  </a:cubicBezTo>
                  <a:lnTo>
                    <a:pt x="318448" y="176092"/>
                  </a:lnTo>
                  <a:cubicBezTo>
                    <a:pt x="318448" y="182789"/>
                    <a:pt x="313018" y="188219"/>
                    <a:pt x="306321" y="18821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3593467-E80C-86EA-1126-BABE69A0DEA3}"/>
                </a:ext>
              </a:extLst>
            </p:cNvPr>
            <p:cNvSpPr/>
            <p:nvPr/>
          </p:nvSpPr>
          <p:spPr>
            <a:xfrm>
              <a:off x="2179490" y="3276468"/>
              <a:ext cx="122318" cy="138662"/>
            </a:xfrm>
            <a:custGeom>
              <a:avLst/>
              <a:gdLst>
                <a:gd name="connsiteX0" fmla="*/ 61159 w 122318"/>
                <a:gd name="connsiteY0" fmla="*/ 138663 h 138662"/>
                <a:gd name="connsiteX1" fmla="*/ 0 w 122318"/>
                <a:gd name="connsiteY1" fmla="*/ 77504 h 138662"/>
                <a:gd name="connsiteX2" fmla="*/ 0 w 122318"/>
                <a:gd name="connsiteY2" fmla="*/ 61159 h 138662"/>
                <a:gd name="connsiteX3" fmla="*/ 61159 w 122318"/>
                <a:gd name="connsiteY3" fmla="*/ 0 h 138662"/>
                <a:gd name="connsiteX4" fmla="*/ 122319 w 122318"/>
                <a:gd name="connsiteY4" fmla="*/ 61159 h 138662"/>
                <a:gd name="connsiteX5" fmla="*/ 122319 w 122318"/>
                <a:gd name="connsiteY5" fmla="*/ 77504 h 138662"/>
                <a:gd name="connsiteX6" fmla="*/ 61159 w 122318"/>
                <a:gd name="connsiteY6" fmla="*/ 138663 h 138662"/>
                <a:gd name="connsiteX7" fmla="*/ 61159 w 122318"/>
                <a:gd name="connsiteY7" fmla="*/ 24227 h 138662"/>
                <a:gd name="connsiteX8" fmla="*/ 24254 w 122318"/>
                <a:gd name="connsiteY8" fmla="*/ 61132 h 138662"/>
                <a:gd name="connsiteX9" fmla="*/ 24254 w 122318"/>
                <a:gd name="connsiteY9" fmla="*/ 77476 h 138662"/>
                <a:gd name="connsiteX10" fmla="*/ 61159 w 122318"/>
                <a:gd name="connsiteY10" fmla="*/ 114381 h 138662"/>
                <a:gd name="connsiteX11" fmla="*/ 98065 w 122318"/>
                <a:gd name="connsiteY11" fmla="*/ 77476 h 138662"/>
                <a:gd name="connsiteX12" fmla="*/ 98065 w 122318"/>
                <a:gd name="connsiteY12" fmla="*/ 61132 h 138662"/>
                <a:gd name="connsiteX13" fmla="*/ 61159 w 122318"/>
                <a:gd name="connsiteY13" fmla="*/ 24227 h 1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62">
                  <a:moveTo>
                    <a:pt x="61159" y="138663"/>
                  </a:moveTo>
                  <a:cubicBezTo>
                    <a:pt x="27424" y="138663"/>
                    <a:pt x="0" y="111211"/>
                    <a:pt x="0" y="77504"/>
                  </a:cubicBezTo>
                  <a:lnTo>
                    <a:pt x="0" y="61159"/>
                  </a:lnTo>
                  <a:cubicBezTo>
                    <a:pt x="0" y="27424"/>
                    <a:pt x="27451" y="0"/>
                    <a:pt x="61159" y="0"/>
                  </a:cubicBezTo>
                  <a:cubicBezTo>
                    <a:pt x="94867" y="0"/>
                    <a:pt x="122319" y="27424"/>
                    <a:pt x="122319" y="61159"/>
                  </a:cubicBezTo>
                  <a:lnTo>
                    <a:pt x="122319" y="77504"/>
                  </a:lnTo>
                  <a:cubicBezTo>
                    <a:pt x="122319" y="111239"/>
                    <a:pt x="94895" y="138663"/>
                    <a:pt x="61159" y="138663"/>
                  </a:cubicBezTo>
                  <a:close/>
                  <a:moveTo>
                    <a:pt x="61159" y="24227"/>
                  </a:moveTo>
                  <a:cubicBezTo>
                    <a:pt x="40819" y="24227"/>
                    <a:pt x="24254" y="40791"/>
                    <a:pt x="24254" y="61132"/>
                  </a:cubicBezTo>
                  <a:lnTo>
                    <a:pt x="24254" y="77476"/>
                  </a:lnTo>
                  <a:cubicBezTo>
                    <a:pt x="24254" y="97816"/>
                    <a:pt x="40819" y="114381"/>
                    <a:pt x="61159" y="114381"/>
                  </a:cubicBezTo>
                  <a:cubicBezTo>
                    <a:pt x="81500" y="114381"/>
                    <a:pt x="98065" y="97816"/>
                    <a:pt x="98065" y="77476"/>
                  </a:cubicBezTo>
                  <a:lnTo>
                    <a:pt x="98065" y="61132"/>
                  </a:lnTo>
                  <a:cubicBezTo>
                    <a:pt x="98065" y="40791"/>
                    <a:pt x="81500" y="24227"/>
                    <a:pt x="61159" y="24227"/>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0E45C18-8061-3B90-D7C2-E3C03157E4BA}"/>
                </a:ext>
              </a:extLst>
            </p:cNvPr>
            <p:cNvSpPr/>
            <p:nvPr/>
          </p:nvSpPr>
          <p:spPr>
            <a:xfrm>
              <a:off x="1623736" y="3603874"/>
              <a:ext cx="376107" cy="448704"/>
            </a:xfrm>
            <a:custGeom>
              <a:avLst/>
              <a:gdLst>
                <a:gd name="connsiteX0" fmla="*/ 363980 w 376107"/>
                <a:gd name="connsiteY0" fmla="*/ 0 h 448704"/>
                <a:gd name="connsiteX1" fmla="*/ 12127 w 376107"/>
                <a:gd name="connsiteY1" fmla="*/ 0 h 448704"/>
                <a:gd name="connsiteX2" fmla="*/ 0 w 376107"/>
                <a:gd name="connsiteY2" fmla="*/ 12127 h 448704"/>
                <a:gd name="connsiteX3" fmla="*/ 12127 w 376107"/>
                <a:gd name="connsiteY3" fmla="*/ 24254 h 448704"/>
                <a:gd name="connsiteX4" fmla="*/ 351853 w 376107"/>
                <a:gd name="connsiteY4" fmla="*/ 24254 h 448704"/>
                <a:gd name="connsiteX5" fmla="*/ 351853 w 376107"/>
                <a:gd name="connsiteY5" fmla="*/ 72763 h 448704"/>
                <a:gd name="connsiteX6" fmla="*/ 12127 w 376107"/>
                <a:gd name="connsiteY6" fmla="*/ 72763 h 448704"/>
                <a:gd name="connsiteX7" fmla="*/ 0 w 376107"/>
                <a:gd name="connsiteY7" fmla="*/ 84890 h 448704"/>
                <a:gd name="connsiteX8" fmla="*/ 0 w 376107"/>
                <a:gd name="connsiteY8" fmla="*/ 436577 h 448704"/>
                <a:gd name="connsiteX9" fmla="*/ 12127 w 376107"/>
                <a:gd name="connsiteY9" fmla="*/ 448705 h 448704"/>
                <a:gd name="connsiteX10" fmla="*/ 168953 w 376107"/>
                <a:gd name="connsiteY10" fmla="*/ 448705 h 448704"/>
                <a:gd name="connsiteX11" fmla="*/ 181080 w 376107"/>
                <a:gd name="connsiteY11" fmla="*/ 436577 h 448704"/>
                <a:gd name="connsiteX12" fmla="*/ 168953 w 376107"/>
                <a:gd name="connsiteY12" fmla="*/ 424450 h 448704"/>
                <a:gd name="connsiteX13" fmla="*/ 24254 w 376107"/>
                <a:gd name="connsiteY13" fmla="*/ 424450 h 448704"/>
                <a:gd name="connsiteX14" fmla="*/ 24254 w 376107"/>
                <a:gd name="connsiteY14" fmla="*/ 97017 h 448704"/>
                <a:gd name="connsiteX15" fmla="*/ 315306 w 376107"/>
                <a:gd name="connsiteY15" fmla="*/ 97017 h 448704"/>
                <a:gd name="connsiteX16" fmla="*/ 315306 w 376107"/>
                <a:gd name="connsiteY16" fmla="*/ 133399 h 448704"/>
                <a:gd name="connsiteX17" fmla="*/ 327433 w 376107"/>
                <a:gd name="connsiteY17" fmla="*/ 145526 h 448704"/>
                <a:gd name="connsiteX18" fmla="*/ 339560 w 376107"/>
                <a:gd name="connsiteY18" fmla="*/ 133399 h 448704"/>
                <a:gd name="connsiteX19" fmla="*/ 339560 w 376107"/>
                <a:gd name="connsiteY19" fmla="*/ 97017 h 448704"/>
                <a:gd name="connsiteX20" fmla="*/ 363980 w 376107"/>
                <a:gd name="connsiteY20" fmla="*/ 97017 h 448704"/>
                <a:gd name="connsiteX21" fmla="*/ 376107 w 376107"/>
                <a:gd name="connsiteY21" fmla="*/ 84890 h 448704"/>
                <a:gd name="connsiteX22" fmla="*/ 376107 w 376107"/>
                <a:gd name="connsiteY22" fmla="*/ 12127 h 448704"/>
                <a:gd name="connsiteX23" fmla="*/ 363980 w 376107"/>
                <a:gd name="connsiteY23" fmla="*/ 0 h 4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107" h="448704">
                  <a:moveTo>
                    <a:pt x="363980" y="0"/>
                  </a:moveTo>
                  <a:lnTo>
                    <a:pt x="12127" y="0"/>
                  </a:lnTo>
                  <a:cubicBezTo>
                    <a:pt x="5430" y="0"/>
                    <a:pt x="0" y="5430"/>
                    <a:pt x="0" y="12127"/>
                  </a:cubicBezTo>
                  <a:cubicBezTo>
                    <a:pt x="0" y="18825"/>
                    <a:pt x="5430" y="24254"/>
                    <a:pt x="12127" y="24254"/>
                  </a:cubicBezTo>
                  <a:lnTo>
                    <a:pt x="351853" y="24254"/>
                  </a:lnTo>
                  <a:lnTo>
                    <a:pt x="351853" y="72763"/>
                  </a:lnTo>
                  <a:lnTo>
                    <a:pt x="12127" y="72763"/>
                  </a:lnTo>
                  <a:cubicBezTo>
                    <a:pt x="5430" y="72763"/>
                    <a:pt x="0" y="78193"/>
                    <a:pt x="0" y="84890"/>
                  </a:cubicBezTo>
                  <a:lnTo>
                    <a:pt x="0" y="436577"/>
                  </a:lnTo>
                  <a:cubicBezTo>
                    <a:pt x="0" y="443275"/>
                    <a:pt x="5430" y="448705"/>
                    <a:pt x="12127" y="448705"/>
                  </a:cubicBezTo>
                  <a:lnTo>
                    <a:pt x="168953" y="448705"/>
                  </a:lnTo>
                  <a:cubicBezTo>
                    <a:pt x="175651" y="448705"/>
                    <a:pt x="181080" y="443275"/>
                    <a:pt x="181080" y="436577"/>
                  </a:cubicBezTo>
                  <a:cubicBezTo>
                    <a:pt x="181080" y="429880"/>
                    <a:pt x="175651" y="424450"/>
                    <a:pt x="168953" y="424450"/>
                  </a:cubicBezTo>
                  <a:lnTo>
                    <a:pt x="24254" y="424450"/>
                  </a:lnTo>
                  <a:lnTo>
                    <a:pt x="24254" y="97017"/>
                  </a:lnTo>
                  <a:lnTo>
                    <a:pt x="315306" y="97017"/>
                  </a:lnTo>
                  <a:lnTo>
                    <a:pt x="315306" y="133399"/>
                  </a:lnTo>
                  <a:cubicBezTo>
                    <a:pt x="315306" y="140096"/>
                    <a:pt x="320736" y="145526"/>
                    <a:pt x="327433" y="145526"/>
                  </a:cubicBezTo>
                  <a:cubicBezTo>
                    <a:pt x="334131" y="145526"/>
                    <a:pt x="339560" y="140096"/>
                    <a:pt x="339560" y="133399"/>
                  </a:cubicBezTo>
                  <a:lnTo>
                    <a:pt x="339560" y="97017"/>
                  </a:lnTo>
                  <a:lnTo>
                    <a:pt x="363980" y="97017"/>
                  </a:lnTo>
                  <a:cubicBezTo>
                    <a:pt x="370677" y="97017"/>
                    <a:pt x="376107" y="91588"/>
                    <a:pt x="376107" y="84890"/>
                  </a:cubicBezTo>
                  <a:lnTo>
                    <a:pt x="376107" y="12127"/>
                  </a:lnTo>
                  <a:cubicBezTo>
                    <a:pt x="376107" y="5430"/>
                    <a:pt x="370677" y="0"/>
                    <a:pt x="363980" y="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639331-B1F0-6E94-A3F0-5CC6578F1DAF}"/>
                </a:ext>
              </a:extLst>
            </p:cNvPr>
            <p:cNvSpPr/>
            <p:nvPr/>
          </p:nvSpPr>
          <p:spPr>
            <a:xfrm>
              <a:off x="1960567" y="3366485"/>
              <a:ext cx="102501" cy="135079"/>
            </a:xfrm>
            <a:custGeom>
              <a:avLst/>
              <a:gdLst>
                <a:gd name="connsiteX0" fmla="*/ 90375 w 102501"/>
                <a:gd name="connsiteY0" fmla="*/ 135080 h 135079"/>
                <a:gd name="connsiteX1" fmla="*/ 12127 w 102501"/>
                <a:gd name="connsiteY1" fmla="*/ 135080 h 135079"/>
                <a:gd name="connsiteX2" fmla="*/ 0 w 102501"/>
                <a:gd name="connsiteY2" fmla="*/ 122953 h 135079"/>
                <a:gd name="connsiteX3" fmla="*/ 0 w 102501"/>
                <a:gd name="connsiteY3" fmla="*/ 12127 h 135079"/>
                <a:gd name="connsiteX4" fmla="*/ 12127 w 102501"/>
                <a:gd name="connsiteY4" fmla="*/ 0 h 135079"/>
                <a:gd name="connsiteX5" fmla="*/ 90375 w 102501"/>
                <a:gd name="connsiteY5" fmla="*/ 0 h 135079"/>
                <a:gd name="connsiteX6" fmla="*/ 102502 w 102501"/>
                <a:gd name="connsiteY6" fmla="*/ 12127 h 135079"/>
                <a:gd name="connsiteX7" fmla="*/ 102502 w 102501"/>
                <a:gd name="connsiteY7" fmla="*/ 122953 h 135079"/>
                <a:gd name="connsiteX8" fmla="*/ 90375 w 102501"/>
                <a:gd name="connsiteY8" fmla="*/ 135080 h 135079"/>
                <a:gd name="connsiteX9" fmla="*/ 24254 w 102501"/>
                <a:gd name="connsiteY9" fmla="*/ 110826 h 135079"/>
                <a:gd name="connsiteX10" fmla="*/ 78248 w 102501"/>
                <a:gd name="connsiteY10" fmla="*/ 110826 h 135079"/>
                <a:gd name="connsiteX11" fmla="*/ 78248 w 102501"/>
                <a:gd name="connsiteY11" fmla="*/ 24254 h 135079"/>
                <a:gd name="connsiteX12" fmla="*/ 24254 w 102501"/>
                <a:gd name="connsiteY12" fmla="*/ 24254 h 135079"/>
                <a:gd name="connsiteX13" fmla="*/ 24254 w 102501"/>
                <a:gd name="connsiteY13" fmla="*/ 110826 h 13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01" h="135079">
                  <a:moveTo>
                    <a:pt x="90375" y="135080"/>
                  </a:moveTo>
                  <a:lnTo>
                    <a:pt x="12127" y="135080"/>
                  </a:lnTo>
                  <a:cubicBezTo>
                    <a:pt x="5430" y="135080"/>
                    <a:pt x="0" y="129650"/>
                    <a:pt x="0" y="122953"/>
                  </a:cubicBezTo>
                  <a:lnTo>
                    <a:pt x="0" y="12127"/>
                  </a:lnTo>
                  <a:cubicBezTo>
                    <a:pt x="0" y="5430"/>
                    <a:pt x="5430" y="0"/>
                    <a:pt x="12127" y="0"/>
                  </a:cubicBezTo>
                  <a:lnTo>
                    <a:pt x="90375" y="0"/>
                  </a:lnTo>
                  <a:cubicBezTo>
                    <a:pt x="97072" y="0"/>
                    <a:pt x="102502" y="5430"/>
                    <a:pt x="102502" y="12127"/>
                  </a:cubicBezTo>
                  <a:lnTo>
                    <a:pt x="102502" y="122953"/>
                  </a:lnTo>
                  <a:cubicBezTo>
                    <a:pt x="102502" y="129650"/>
                    <a:pt x="97072" y="135080"/>
                    <a:pt x="90375" y="135080"/>
                  </a:cubicBezTo>
                  <a:close/>
                  <a:moveTo>
                    <a:pt x="24254" y="110826"/>
                  </a:moveTo>
                  <a:lnTo>
                    <a:pt x="78248" y="110826"/>
                  </a:lnTo>
                  <a:lnTo>
                    <a:pt x="78248" y="24254"/>
                  </a:lnTo>
                  <a:lnTo>
                    <a:pt x="24254" y="24254"/>
                  </a:lnTo>
                  <a:lnTo>
                    <a:pt x="24254" y="110826"/>
                  </a:lnTo>
                  <a:close/>
                </a:path>
              </a:pathLst>
            </a:custGeom>
            <a:solidFill>
              <a:schemeClr val="bg1"/>
            </a:solidFill>
            <a:ln w="9525" cap="flat">
              <a:solidFill>
                <a:srgbClr val="363F44"/>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C2D2ED-BA36-34EE-5362-20CED9AD2EC7}"/>
                </a:ext>
              </a:extLst>
            </p:cNvPr>
            <p:cNvSpPr/>
            <p:nvPr/>
          </p:nvSpPr>
          <p:spPr>
            <a:xfrm>
              <a:off x="1987649" y="3439909"/>
              <a:ext cx="412223" cy="612696"/>
            </a:xfrm>
            <a:custGeom>
              <a:avLst/>
              <a:gdLst>
                <a:gd name="connsiteX0" fmla="*/ 350182 w 412223"/>
                <a:gd name="connsiteY0" fmla="*/ 0 h 612696"/>
                <a:gd name="connsiteX1" fmla="*/ 155817 w 412223"/>
                <a:gd name="connsiteY1" fmla="*/ 0 h 612696"/>
                <a:gd name="connsiteX2" fmla="*/ 93776 w 412223"/>
                <a:gd name="connsiteY2" fmla="*/ 62041 h 612696"/>
                <a:gd name="connsiteX3" fmla="*/ 93776 w 412223"/>
                <a:gd name="connsiteY3" fmla="*/ 110192 h 612696"/>
                <a:gd name="connsiteX4" fmla="*/ 64395 w 412223"/>
                <a:gd name="connsiteY4" fmla="*/ 94647 h 612696"/>
                <a:gd name="connsiteX5" fmla="*/ 4999 w 412223"/>
                <a:gd name="connsiteY5" fmla="*/ 113279 h 612696"/>
                <a:gd name="connsiteX6" fmla="*/ 23576 w 412223"/>
                <a:gd name="connsiteY6" fmla="*/ 172646 h 612696"/>
                <a:gd name="connsiteX7" fmla="*/ 123294 w 412223"/>
                <a:gd name="connsiteY7" fmla="*/ 225427 h 612696"/>
                <a:gd name="connsiteX8" fmla="*/ 128944 w 412223"/>
                <a:gd name="connsiteY8" fmla="*/ 226833 h 612696"/>
                <a:gd name="connsiteX9" fmla="*/ 139666 w 412223"/>
                <a:gd name="connsiteY9" fmla="*/ 220383 h 612696"/>
                <a:gd name="connsiteX10" fmla="*/ 134622 w 412223"/>
                <a:gd name="connsiteY10" fmla="*/ 203984 h 612696"/>
                <a:gd name="connsiteX11" fmla="*/ 34849 w 412223"/>
                <a:gd name="connsiteY11" fmla="*/ 151176 h 612696"/>
                <a:gd name="connsiteX12" fmla="*/ 26470 w 412223"/>
                <a:gd name="connsiteY12" fmla="*/ 124496 h 612696"/>
                <a:gd name="connsiteX13" fmla="*/ 53095 w 412223"/>
                <a:gd name="connsiteY13" fmla="*/ 116090 h 612696"/>
                <a:gd name="connsiteX14" fmla="*/ 100225 w 412223"/>
                <a:gd name="connsiteY14" fmla="*/ 141033 h 612696"/>
                <a:gd name="connsiteX15" fmla="*/ 100666 w 412223"/>
                <a:gd name="connsiteY15" fmla="*/ 141226 h 612696"/>
                <a:gd name="connsiteX16" fmla="*/ 101851 w 412223"/>
                <a:gd name="connsiteY16" fmla="*/ 141722 h 612696"/>
                <a:gd name="connsiteX17" fmla="*/ 102981 w 412223"/>
                <a:gd name="connsiteY17" fmla="*/ 142081 h 612696"/>
                <a:gd name="connsiteX18" fmla="*/ 104084 w 412223"/>
                <a:gd name="connsiteY18" fmla="*/ 142274 h 612696"/>
                <a:gd name="connsiteX19" fmla="*/ 105407 w 412223"/>
                <a:gd name="connsiteY19" fmla="*/ 142411 h 612696"/>
                <a:gd name="connsiteX20" fmla="*/ 105875 w 412223"/>
                <a:gd name="connsiteY20" fmla="*/ 142466 h 612696"/>
                <a:gd name="connsiteX21" fmla="*/ 106454 w 412223"/>
                <a:gd name="connsiteY21" fmla="*/ 142411 h 612696"/>
                <a:gd name="connsiteX22" fmla="*/ 107749 w 412223"/>
                <a:gd name="connsiteY22" fmla="*/ 142274 h 612696"/>
                <a:gd name="connsiteX23" fmla="*/ 108879 w 412223"/>
                <a:gd name="connsiteY23" fmla="*/ 142053 h 612696"/>
                <a:gd name="connsiteX24" fmla="*/ 109982 w 412223"/>
                <a:gd name="connsiteY24" fmla="*/ 141722 h 612696"/>
                <a:gd name="connsiteX25" fmla="*/ 111112 w 412223"/>
                <a:gd name="connsiteY25" fmla="*/ 141254 h 612696"/>
                <a:gd name="connsiteX26" fmla="*/ 112104 w 412223"/>
                <a:gd name="connsiteY26" fmla="*/ 140730 h 612696"/>
                <a:gd name="connsiteX27" fmla="*/ 113096 w 412223"/>
                <a:gd name="connsiteY27" fmla="*/ 140069 h 612696"/>
                <a:gd name="connsiteX28" fmla="*/ 113978 w 412223"/>
                <a:gd name="connsiteY28" fmla="*/ 139324 h 612696"/>
                <a:gd name="connsiteX29" fmla="*/ 114833 w 412223"/>
                <a:gd name="connsiteY29" fmla="*/ 138470 h 612696"/>
                <a:gd name="connsiteX30" fmla="*/ 115549 w 412223"/>
                <a:gd name="connsiteY30" fmla="*/ 137616 h 612696"/>
                <a:gd name="connsiteX31" fmla="*/ 116266 w 412223"/>
                <a:gd name="connsiteY31" fmla="*/ 136513 h 612696"/>
                <a:gd name="connsiteX32" fmla="*/ 116597 w 412223"/>
                <a:gd name="connsiteY32" fmla="*/ 136017 h 612696"/>
                <a:gd name="connsiteX33" fmla="*/ 116790 w 412223"/>
                <a:gd name="connsiteY33" fmla="*/ 135576 h 612696"/>
                <a:gd name="connsiteX34" fmla="*/ 117286 w 412223"/>
                <a:gd name="connsiteY34" fmla="*/ 134363 h 612696"/>
                <a:gd name="connsiteX35" fmla="*/ 117617 w 412223"/>
                <a:gd name="connsiteY35" fmla="*/ 133288 h 612696"/>
                <a:gd name="connsiteX36" fmla="*/ 117837 w 412223"/>
                <a:gd name="connsiteY36" fmla="*/ 132131 h 612696"/>
                <a:gd name="connsiteX37" fmla="*/ 117975 w 412223"/>
                <a:gd name="connsiteY37" fmla="*/ 130835 h 612696"/>
                <a:gd name="connsiteX38" fmla="*/ 118030 w 412223"/>
                <a:gd name="connsiteY38" fmla="*/ 130339 h 612696"/>
                <a:gd name="connsiteX39" fmla="*/ 118030 w 412223"/>
                <a:gd name="connsiteY39" fmla="*/ 62069 h 612696"/>
                <a:gd name="connsiteX40" fmla="*/ 155817 w 412223"/>
                <a:gd name="connsiteY40" fmla="*/ 24282 h 612696"/>
                <a:gd name="connsiteX41" fmla="*/ 350182 w 412223"/>
                <a:gd name="connsiteY41" fmla="*/ 24282 h 612696"/>
                <a:gd name="connsiteX42" fmla="*/ 387969 w 412223"/>
                <a:gd name="connsiteY42" fmla="*/ 62069 h 612696"/>
                <a:gd name="connsiteX43" fmla="*/ 387969 w 412223"/>
                <a:gd name="connsiteY43" fmla="*/ 257316 h 612696"/>
                <a:gd name="connsiteX44" fmla="*/ 367408 w 412223"/>
                <a:gd name="connsiteY44" fmla="*/ 277877 h 612696"/>
                <a:gd name="connsiteX45" fmla="*/ 346847 w 412223"/>
                <a:gd name="connsiteY45" fmla="*/ 257316 h 612696"/>
                <a:gd name="connsiteX46" fmla="*/ 346847 w 412223"/>
                <a:gd name="connsiteY46" fmla="*/ 93875 h 612696"/>
                <a:gd name="connsiteX47" fmla="*/ 334720 w 412223"/>
                <a:gd name="connsiteY47" fmla="*/ 81748 h 612696"/>
                <a:gd name="connsiteX48" fmla="*/ 322593 w 412223"/>
                <a:gd name="connsiteY48" fmla="*/ 93875 h 612696"/>
                <a:gd name="connsiteX49" fmla="*/ 322593 w 412223"/>
                <a:gd name="connsiteY49" fmla="*/ 559723 h 612696"/>
                <a:gd name="connsiteX50" fmla="*/ 293846 w 412223"/>
                <a:gd name="connsiteY50" fmla="*/ 588470 h 612696"/>
                <a:gd name="connsiteX51" fmla="*/ 265127 w 412223"/>
                <a:gd name="connsiteY51" fmla="*/ 559723 h 612696"/>
                <a:gd name="connsiteX52" fmla="*/ 265127 w 412223"/>
                <a:gd name="connsiteY52" fmla="*/ 282480 h 612696"/>
                <a:gd name="connsiteX53" fmla="*/ 253000 w 412223"/>
                <a:gd name="connsiteY53" fmla="*/ 270353 h 612696"/>
                <a:gd name="connsiteX54" fmla="*/ 240872 w 412223"/>
                <a:gd name="connsiteY54" fmla="*/ 282480 h 612696"/>
                <a:gd name="connsiteX55" fmla="*/ 240872 w 412223"/>
                <a:gd name="connsiteY55" fmla="*/ 559723 h 612696"/>
                <a:gd name="connsiteX56" fmla="*/ 212126 w 412223"/>
                <a:gd name="connsiteY56" fmla="*/ 588470 h 612696"/>
                <a:gd name="connsiteX57" fmla="*/ 183379 w 412223"/>
                <a:gd name="connsiteY57" fmla="*/ 559723 h 612696"/>
                <a:gd name="connsiteX58" fmla="*/ 183379 w 412223"/>
                <a:gd name="connsiteY58" fmla="*/ 93848 h 612696"/>
                <a:gd name="connsiteX59" fmla="*/ 171252 w 412223"/>
                <a:gd name="connsiteY59" fmla="*/ 81720 h 612696"/>
                <a:gd name="connsiteX60" fmla="*/ 159125 w 412223"/>
                <a:gd name="connsiteY60" fmla="*/ 93848 h 612696"/>
                <a:gd name="connsiteX61" fmla="*/ 159125 w 412223"/>
                <a:gd name="connsiteY61" fmla="*/ 559696 h 612696"/>
                <a:gd name="connsiteX62" fmla="*/ 212126 w 412223"/>
                <a:gd name="connsiteY62" fmla="*/ 612697 h 612696"/>
                <a:gd name="connsiteX63" fmla="*/ 253000 w 412223"/>
                <a:gd name="connsiteY63" fmla="*/ 593403 h 612696"/>
                <a:gd name="connsiteX64" fmla="*/ 293846 w 412223"/>
                <a:gd name="connsiteY64" fmla="*/ 612697 h 612696"/>
                <a:gd name="connsiteX65" fmla="*/ 346847 w 412223"/>
                <a:gd name="connsiteY65" fmla="*/ 559696 h 612696"/>
                <a:gd name="connsiteX66" fmla="*/ 346847 w 412223"/>
                <a:gd name="connsiteY66" fmla="*/ 297088 h 612696"/>
                <a:gd name="connsiteX67" fmla="*/ 367408 w 412223"/>
                <a:gd name="connsiteY67" fmla="*/ 302131 h 612696"/>
                <a:gd name="connsiteX68" fmla="*/ 412224 w 412223"/>
                <a:gd name="connsiteY68" fmla="*/ 257316 h 612696"/>
                <a:gd name="connsiteX69" fmla="*/ 412224 w 412223"/>
                <a:gd name="connsiteY69" fmla="*/ 62069 h 612696"/>
                <a:gd name="connsiteX70" fmla="*/ 350182 w 412223"/>
                <a:gd name="connsiteY70" fmla="*/ 28 h 6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2223" h="612696">
                  <a:moveTo>
                    <a:pt x="350182" y="0"/>
                  </a:moveTo>
                  <a:lnTo>
                    <a:pt x="155817" y="0"/>
                  </a:lnTo>
                  <a:cubicBezTo>
                    <a:pt x="121613" y="0"/>
                    <a:pt x="93776" y="27837"/>
                    <a:pt x="93776" y="62041"/>
                  </a:cubicBezTo>
                  <a:lnTo>
                    <a:pt x="93776" y="110192"/>
                  </a:lnTo>
                  <a:lnTo>
                    <a:pt x="64395" y="94647"/>
                  </a:lnTo>
                  <a:cubicBezTo>
                    <a:pt x="42897" y="83402"/>
                    <a:pt x="16245" y="91780"/>
                    <a:pt x="4999" y="113279"/>
                  </a:cubicBezTo>
                  <a:cubicBezTo>
                    <a:pt x="-6246" y="134804"/>
                    <a:pt x="2133" y="161456"/>
                    <a:pt x="23576" y="172646"/>
                  </a:cubicBezTo>
                  <a:lnTo>
                    <a:pt x="123294" y="225427"/>
                  </a:lnTo>
                  <a:cubicBezTo>
                    <a:pt x="125113" y="226392"/>
                    <a:pt x="127043" y="226833"/>
                    <a:pt x="128944" y="226833"/>
                  </a:cubicBezTo>
                  <a:cubicBezTo>
                    <a:pt x="133299" y="226833"/>
                    <a:pt x="137489" y="224490"/>
                    <a:pt x="139666" y="220383"/>
                  </a:cubicBezTo>
                  <a:cubicBezTo>
                    <a:pt x="142808" y="214458"/>
                    <a:pt x="140548" y="207126"/>
                    <a:pt x="134622" y="203984"/>
                  </a:cubicBezTo>
                  <a:lnTo>
                    <a:pt x="34849" y="151176"/>
                  </a:lnTo>
                  <a:cubicBezTo>
                    <a:pt x="25175" y="146132"/>
                    <a:pt x="21426" y="134170"/>
                    <a:pt x="26470" y="124496"/>
                  </a:cubicBezTo>
                  <a:cubicBezTo>
                    <a:pt x="31514" y="114822"/>
                    <a:pt x="43503" y="111074"/>
                    <a:pt x="53095" y="116090"/>
                  </a:cubicBezTo>
                  <a:lnTo>
                    <a:pt x="100225" y="141033"/>
                  </a:lnTo>
                  <a:cubicBezTo>
                    <a:pt x="100363" y="141116"/>
                    <a:pt x="100528" y="141143"/>
                    <a:pt x="100666" y="141226"/>
                  </a:cubicBezTo>
                  <a:cubicBezTo>
                    <a:pt x="101052" y="141419"/>
                    <a:pt x="101465" y="141557"/>
                    <a:pt x="101851" y="141722"/>
                  </a:cubicBezTo>
                  <a:cubicBezTo>
                    <a:pt x="102237" y="141860"/>
                    <a:pt x="102595" y="141970"/>
                    <a:pt x="102981" y="142081"/>
                  </a:cubicBezTo>
                  <a:cubicBezTo>
                    <a:pt x="103340" y="142163"/>
                    <a:pt x="103698" y="142218"/>
                    <a:pt x="104084" y="142274"/>
                  </a:cubicBezTo>
                  <a:cubicBezTo>
                    <a:pt x="104525" y="142329"/>
                    <a:pt x="104966" y="142384"/>
                    <a:pt x="105407" y="142411"/>
                  </a:cubicBezTo>
                  <a:cubicBezTo>
                    <a:pt x="105572" y="142411"/>
                    <a:pt x="105710" y="142466"/>
                    <a:pt x="105875" y="142466"/>
                  </a:cubicBezTo>
                  <a:cubicBezTo>
                    <a:pt x="106068" y="142466"/>
                    <a:pt x="106261" y="142411"/>
                    <a:pt x="106454" y="142411"/>
                  </a:cubicBezTo>
                  <a:cubicBezTo>
                    <a:pt x="106895" y="142411"/>
                    <a:pt x="107309" y="142356"/>
                    <a:pt x="107749" y="142274"/>
                  </a:cubicBezTo>
                  <a:cubicBezTo>
                    <a:pt x="108135" y="142218"/>
                    <a:pt x="108521" y="142136"/>
                    <a:pt x="108879" y="142053"/>
                  </a:cubicBezTo>
                  <a:cubicBezTo>
                    <a:pt x="109265" y="141970"/>
                    <a:pt x="109624" y="141833"/>
                    <a:pt x="109982" y="141722"/>
                  </a:cubicBezTo>
                  <a:cubicBezTo>
                    <a:pt x="110368" y="141584"/>
                    <a:pt x="110726" y="141419"/>
                    <a:pt x="111112" y="141254"/>
                  </a:cubicBezTo>
                  <a:cubicBezTo>
                    <a:pt x="111443" y="141088"/>
                    <a:pt x="111773" y="140923"/>
                    <a:pt x="112104" y="140730"/>
                  </a:cubicBezTo>
                  <a:cubicBezTo>
                    <a:pt x="112435" y="140510"/>
                    <a:pt x="112766" y="140317"/>
                    <a:pt x="113096" y="140069"/>
                  </a:cubicBezTo>
                  <a:cubicBezTo>
                    <a:pt x="113400" y="139848"/>
                    <a:pt x="113703" y="139600"/>
                    <a:pt x="113978" y="139324"/>
                  </a:cubicBezTo>
                  <a:cubicBezTo>
                    <a:pt x="114282" y="139049"/>
                    <a:pt x="114557" y="138773"/>
                    <a:pt x="114833" y="138470"/>
                  </a:cubicBezTo>
                  <a:cubicBezTo>
                    <a:pt x="115081" y="138194"/>
                    <a:pt x="115329" y="137919"/>
                    <a:pt x="115549" y="137616"/>
                  </a:cubicBezTo>
                  <a:cubicBezTo>
                    <a:pt x="115825" y="137257"/>
                    <a:pt x="116046" y="136899"/>
                    <a:pt x="116266" y="136513"/>
                  </a:cubicBezTo>
                  <a:cubicBezTo>
                    <a:pt x="116376" y="136348"/>
                    <a:pt x="116487" y="136210"/>
                    <a:pt x="116597" y="136017"/>
                  </a:cubicBezTo>
                  <a:cubicBezTo>
                    <a:pt x="116679" y="135879"/>
                    <a:pt x="116707" y="135714"/>
                    <a:pt x="116790" y="135576"/>
                  </a:cubicBezTo>
                  <a:cubicBezTo>
                    <a:pt x="116983" y="135190"/>
                    <a:pt x="117148" y="134777"/>
                    <a:pt x="117286" y="134363"/>
                  </a:cubicBezTo>
                  <a:cubicBezTo>
                    <a:pt x="117424" y="134005"/>
                    <a:pt x="117534" y="133647"/>
                    <a:pt x="117617" y="133288"/>
                  </a:cubicBezTo>
                  <a:cubicBezTo>
                    <a:pt x="117699" y="132903"/>
                    <a:pt x="117782" y="132544"/>
                    <a:pt x="117837" y="132131"/>
                  </a:cubicBezTo>
                  <a:cubicBezTo>
                    <a:pt x="117892" y="131690"/>
                    <a:pt x="117947" y="131276"/>
                    <a:pt x="117975" y="130835"/>
                  </a:cubicBezTo>
                  <a:cubicBezTo>
                    <a:pt x="117975" y="130670"/>
                    <a:pt x="118030" y="130505"/>
                    <a:pt x="118030" y="130339"/>
                  </a:cubicBezTo>
                  <a:lnTo>
                    <a:pt x="118030" y="62069"/>
                  </a:lnTo>
                  <a:cubicBezTo>
                    <a:pt x="118030" y="41232"/>
                    <a:pt x="134980" y="24282"/>
                    <a:pt x="155817" y="24282"/>
                  </a:cubicBezTo>
                  <a:lnTo>
                    <a:pt x="350182" y="24282"/>
                  </a:lnTo>
                  <a:cubicBezTo>
                    <a:pt x="371019" y="24282"/>
                    <a:pt x="387969" y="41232"/>
                    <a:pt x="387969" y="62069"/>
                  </a:cubicBezTo>
                  <a:lnTo>
                    <a:pt x="387969" y="257316"/>
                  </a:lnTo>
                  <a:cubicBezTo>
                    <a:pt x="387969" y="268644"/>
                    <a:pt x="378736" y="277877"/>
                    <a:pt x="367408" y="277877"/>
                  </a:cubicBezTo>
                  <a:cubicBezTo>
                    <a:pt x="356080" y="277877"/>
                    <a:pt x="346847" y="268644"/>
                    <a:pt x="346847" y="257316"/>
                  </a:cubicBezTo>
                  <a:lnTo>
                    <a:pt x="346847" y="93875"/>
                  </a:lnTo>
                  <a:cubicBezTo>
                    <a:pt x="346847" y="87178"/>
                    <a:pt x="341418" y="81748"/>
                    <a:pt x="334720" y="81748"/>
                  </a:cubicBezTo>
                  <a:cubicBezTo>
                    <a:pt x="328023" y="81748"/>
                    <a:pt x="322593" y="87178"/>
                    <a:pt x="322593" y="93875"/>
                  </a:cubicBezTo>
                  <a:lnTo>
                    <a:pt x="322593" y="559723"/>
                  </a:lnTo>
                  <a:cubicBezTo>
                    <a:pt x="322593" y="575571"/>
                    <a:pt x="309694" y="588470"/>
                    <a:pt x="293846" y="588470"/>
                  </a:cubicBezTo>
                  <a:cubicBezTo>
                    <a:pt x="277998" y="588470"/>
                    <a:pt x="265127" y="575571"/>
                    <a:pt x="265127" y="559723"/>
                  </a:cubicBezTo>
                  <a:lnTo>
                    <a:pt x="265127" y="282480"/>
                  </a:lnTo>
                  <a:cubicBezTo>
                    <a:pt x="265127" y="275782"/>
                    <a:pt x="259697" y="270353"/>
                    <a:pt x="253000" y="270353"/>
                  </a:cubicBezTo>
                  <a:cubicBezTo>
                    <a:pt x="246302" y="270353"/>
                    <a:pt x="240872" y="275782"/>
                    <a:pt x="240872" y="282480"/>
                  </a:cubicBezTo>
                  <a:lnTo>
                    <a:pt x="240872" y="559723"/>
                  </a:lnTo>
                  <a:cubicBezTo>
                    <a:pt x="240872" y="575571"/>
                    <a:pt x="227974" y="588470"/>
                    <a:pt x="212126" y="588470"/>
                  </a:cubicBezTo>
                  <a:cubicBezTo>
                    <a:pt x="196278" y="588470"/>
                    <a:pt x="183379" y="575571"/>
                    <a:pt x="183379" y="559723"/>
                  </a:cubicBezTo>
                  <a:lnTo>
                    <a:pt x="183379" y="93848"/>
                  </a:lnTo>
                  <a:cubicBezTo>
                    <a:pt x="183379" y="87150"/>
                    <a:pt x="177949" y="81720"/>
                    <a:pt x="171252" y="81720"/>
                  </a:cubicBezTo>
                  <a:cubicBezTo>
                    <a:pt x="164554" y="81720"/>
                    <a:pt x="159125" y="87150"/>
                    <a:pt x="159125" y="93848"/>
                  </a:cubicBezTo>
                  <a:lnTo>
                    <a:pt x="159125" y="559696"/>
                  </a:lnTo>
                  <a:cubicBezTo>
                    <a:pt x="159125" y="588911"/>
                    <a:pt x="182910" y="612697"/>
                    <a:pt x="212126" y="612697"/>
                  </a:cubicBezTo>
                  <a:cubicBezTo>
                    <a:pt x="228552" y="612697"/>
                    <a:pt x="243270" y="605172"/>
                    <a:pt x="253000" y="593403"/>
                  </a:cubicBezTo>
                  <a:cubicBezTo>
                    <a:pt x="262729" y="605172"/>
                    <a:pt x="277419" y="612697"/>
                    <a:pt x="293846" y="612697"/>
                  </a:cubicBezTo>
                  <a:cubicBezTo>
                    <a:pt x="323062" y="612697"/>
                    <a:pt x="346847" y="588911"/>
                    <a:pt x="346847" y="559696"/>
                  </a:cubicBezTo>
                  <a:lnTo>
                    <a:pt x="346847" y="297088"/>
                  </a:lnTo>
                  <a:cubicBezTo>
                    <a:pt x="353021" y="300285"/>
                    <a:pt x="359994" y="302131"/>
                    <a:pt x="367408" y="302131"/>
                  </a:cubicBezTo>
                  <a:cubicBezTo>
                    <a:pt x="392131" y="302131"/>
                    <a:pt x="412224" y="282039"/>
                    <a:pt x="412224" y="257316"/>
                  </a:cubicBezTo>
                  <a:lnTo>
                    <a:pt x="412224" y="62069"/>
                  </a:lnTo>
                  <a:cubicBezTo>
                    <a:pt x="412224" y="27865"/>
                    <a:pt x="384386" y="28"/>
                    <a:pt x="350182" y="28"/>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0B1F81E-50CA-C9F6-4AAF-14D80F1D3C65}"/>
                </a:ext>
              </a:extLst>
            </p:cNvPr>
            <p:cNvSpPr/>
            <p:nvPr/>
          </p:nvSpPr>
          <p:spPr>
            <a:xfrm>
              <a:off x="1679879" y="3734461"/>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16106A-DB09-A46A-2270-0532BC93122C}"/>
                </a:ext>
              </a:extLst>
            </p:cNvPr>
            <p:cNvSpPr/>
            <p:nvPr/>
          </p:nvSpPr>
          <p:spPr>
            <a:xfrm>
              <a:off x="1679879" y="3783714"/>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74312" y="1371600"/>
              <a:ext cx="777240" cy="777240"/>
            </a:xfrm>
            <a:prstGeom prst="rect">
              <a:avLst/>
            </a:prstGeom>
          </p:spPr>
        </p:pic>
      </p:grpSp>
      <p:cxnSp>
        <p:nvCxnSpPr>
          <p:cNvPr id="36" name="Straight Connector 35">
            <a:extLst>
              <a:ext uri="{FF2B5EF4-FFF2-40B4-BE49-F238E27FC236}">
                <a16:creationId xmlns:a16="http://schemas.microsoft.com/office/drawing/2014/main" id="{088D0F38-C962-2E86-7EA2-D6EDBE888849}"/>
              </a:ext>
            </a:extLst>
          </p:cNvPr>
          <p:cNvCxnSpPr/>
          <p:nvPr/>
        </p:nvCxnSpPr>
        <p:spPr>
          <a:xfrm>
            <a:off x="449084" y="3655066"/>
            <a:ext cx="973917"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C685-AAB6-B9F4-7E27-6A0D213F9FD1}"/>
              </a:ext>
            </a:extLst>
          </p:cNvPr>
          <p:cNvSpPr>
            <a:spLocks noGrp="1"/>
          </p:cNvSpPr>
          <p:nvPr>
            <p:ph type="title"/>
          </p:nvPr>
        </p:nvSpPr>
        <p:spPr/>
        <p:txBody>
          <a:bodyPr/>
          <a:lstStyle/>
          <a:p>
            <a:r>
              <a:rPr lang="en-US" dirty="0"/>
              <a:t>Do you consider consuming an audiobook reading?</a:t>
            </a:r>
          </a:p>
        </p:txBody>
      </p:sp>
    </p:spTree>
    <p:extLst>
      <p:ext uri="{BB962C8B-B14F-4D97-AF65-F5344CB8AC3E}">
        <p14:creationId xmlns:p14="http://schemas.microsoft.com/office/powerpoint/2010/main" val="180294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957200" y="2813862"/>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Priority Check-in</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400676" y="2812950"/>
            <a:ext cx="173944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 Pre &amp; CLEAR</a:t>
            </a:r>
          </a:p>
        </p:txBody>
      </p:sp>
      <p:grpSp>
        <p:nvGrpSpPr>
          <p:cNvPr id="67" name="Graphic 1">
            <a:extLst>
              <a:ext uri="{FF2B5EF4-FFF2-40B4-BE49-F238E27FC236}">
                <a16:creationId xmlns:a16="http://schemas.microsoft.com/office/drawing/2014/main" id="{8662C947-53EF-3AEF-325C-ED40871D24D2}"/>
              </a:ext>
            </a:extLst>
          </p:cNvPr>
          <p:cNvGrpSpPr/>
          <p:nvPr/>
        </p:nvGrpSpPr>
        <p:grpSpPr>
          <a:xfrm>
            <a:off x="3881757" y="3331378"/>
            <a:ext cx="776137" cy="776165"/>
            <a:chOff x="3881757" y="3331378"/>
            <a:chExt cx="776137" cy="776165"/>
          </a:xfrm>
          <a:solidFill>
            <a:schemeClr val="bg1"/>
          </a:solidFill>
        </p:grpSpPr>
        <p:sp>
          <p:nvSpPr>
            <p:cNvPr id="68" name="Freeform 67">
              <a:extLst>
                <a:ext uri="{FF2B5EF4-FFF2-40B4-BE49-F238E27FC236}">
                  <a16:creationId xmlns:a16="http://schemas.microsoft.com/office/drawing/2014/main" id="{A3F2A736-B466-7583-CEF2-F07290BF0E07}"/>
                </a:ext>
              </a:extLst>
            </p:cNvPr>
            <p:cNvSpPr/>
            <p:nvPr/>
          </p:nvSpPr>
          <p:spPr>
            <a:xfrm>
              <a:off x="4339942" y="3452649"/>
              <a:ext cx="106498" cy="120224"/>
            </a:xfrm>
            <a:custGeom>
              <a:avLst/>
              <a:gdLst>
                <a:gd name="connsiteX0" fmla="*/ 53249 w 106498"/>
                <a:gd name="connsiteY0" fmla="*/ 120224 h 120224"/>
                <a:gd name="connsiteX1" fmla="*/ 0 w 106498"/>
                <a:gd name="connsiteY1" fmla="*/ 66975 h 120224"/>
                <a:gd name="connsiteX2" fmla="*/ 0 w 106498"/>
                <a:gd name="connsiteY2" fmla="*/ 53249 h 120224"/>
                <a:gd name="connsiteX3" fmla="*/ 53249 w 106498"/>
                <a:gd name="connsiteY3" fmla="*/ 0 h 120224"/>
                <a:gd name="connsiteX4" fmla="*/ 106498 w 106498"/>
                <a:gd name="connsiteY4" fmla="*/ 53249 h 120224"/>
                <a:gd name="connsiteX5" fmla="*/ 106498 w 106498"/>
                <a:gd name="connsiteY5" fmla="*/ 66975 h 120224"/>
                <a:gd name="connsiteX6" fmla="*/ 53249 w 106498"/>
                <a:gd name="connsiteY6" fmla="*/ 120224 h 120224"/>
                <a:gd name="connsiteX7" fmla="*/ 53249 w 106498"/>
                <a:gd name="connsiteY7" fmla="*/ 24254 h 120224"/>
                <a:gd name="connsiteX8" fmla="*/ 24254 w 106498"/>
                <a:gd name="connsiteY8" fmla="*/ 53249 h 120224"/>
                <a:gd name="connsiteX9" fmla="*/ 24254 w 106498"/>
                <a:gd name="connsiteY9" fmla="*/ 66975 h 120224"/>
                <a:gd name="connsiteX10" fmla="*/ 53249 w 106498"/>
                <a:gd name="connsiteY10" fmla="*/ 95970 h 120224"/>
                <a:gd name="connsiteX11" fmla="*/ 82244 w 106498"/>
                <a:gd name="connsiteY11" fmla="*/ 66975 h 120224"/>
                <a:gd name="connsiteX12" fmla="*/ 82244 w 106498"/>
                <a:gd name="connsiteY12" fmla="*/ 53249 h 120224"/>
                <a:gd name="connsiteX13" fmla="*/ 53249 w 106498"/>
                <a:gd name="connsiteY13" fmla="*/ 24254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8" h="120224">
                  <a:moveTo>
                    <a:pt x="53249" y="120224"/>
                  </a:moveTo>
                  <a:cubicBezTo>
                    <a:pt x="23896" y="120224"/>
                    <a:pt x="0" y="96328"/>
                    <a:pt x="0" y="66975"/>
                  </a:cubicBezTo>
                  <a:lnTo>
                    <a:pt x="0" y="53249"/>
                  </a:lnTo>
                  <a:cubicBezTo>
                    <a:pt x="0" y="23896"/>
                    <a:pt x="23896" y="0"/>
                    <a:pt x="53249" y="0"/>
                  </a:cubicBezTo>
                  <a:cubicBezTo>
                    <a:pt x="82602" y="0"/>
                    <a:pt x="106498" y="23896"/>
                    <a:pt x="106498" y="53249"/>
                  </a:cubicBezTo>
                  <a:lnTo>
                    <a:pt x="106498" y="66975"/>
                  </a:lnTo>
                  <a:cubicBezTo>
                    <a:pt x="106498" y="96328"/>
                    <a:pt x="82602" y="120224"/>
                    <a:pt x="53249" y="120224"/>
                  </a:cubicBezTo>
                  <a:close/>
                  <a:moveTo>
                    <a:pt x="53249" y="24254"/>
                  </a:moveTo>
                  <a:cubicBezTo>
                    <a:pt x="37263" y="24254"/>
                    <a:pt x="24254" y="37263"/>
                    <a:pt x="24254" y="53249"/>
                  </a:cubicBezTo>
                  <a:lnTo>
                    <a:pt x="24254" y="66975"/>
                  </a:lnTo>
                  <a:cubicBezTo>
                    <a:pt x="24254" y="82961"/>
                    <a:pt x="37263" y="95970"/>
                    <a:pt x="53249" y="95970"/>
                  </a:cubicBezTo>
                  <a:cubicBezTo>
                    <a:pt x="69235" y="95970"/>
                    <a:pt x="82244" y="82961"/>
                    <a:pt x="82244" y="66975"/>
                  </a:cubicBezTo>
                  <a:lnTo>
                    <a:pt x="82244" y="53249"/>
                  </a:lnTo>
                  <a:cubicBezTo>
                    <a:pt x="82244" y="37263"/>
                    <a:pt x="69235" y="24254"/>
                    <a:pt x="53249" y="24254"/>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2D64DD9-CEFE-C5FC-D25A-C8C720E8AFCD}"/>
                </a:ext>
              </a:extLst>
            </p:cNvPr>
            <p:cNvSpPr/>
            <p:nvPr/>
          </p:nvSpPr>
          <p:spPr>
            <a:xfrm>
              <a:off x="4257671" y="3589741"/>
              <a:ext cx="271069" cy="517801"/>
            </a:xfrm>
            <a:custGeom>
              <a:avLst/>
              <a:gdLst>
                <a:gd name="connsiteX0" fmla="*/ 204921 w 271069"/>
                <a:gd name="connsiteY0" fmla="*/ 0 h 517801"/>
                <a:gd name="connsiteX1" fmla="*/ 66121 w 271069"/>
                <a:gd name="connsiteY1" fmla="*/ 0 h 517801"/>
                <a:gd name="connsiteX2" fmla="*/ 0 w 271069"/>
                <a:gd name="connsiteY2" fmla="*/ 66121 h 517801"/>
                <a:gd name="connsiteX3" fmla="*/ 0 w 271069"/>
                <a:gd name="connsiteY3" fmla="*/ 217765 h 517801"/>
                <a:gd name="connsiteX4" fmla="*/ 39551 w 271069"/>
                <a:gd name="connsiteY4" fmla="*/ 257316 h 517801"/>
                <a:gd name="connsiteX5" fmla="*/ 54848 w 271069"/>
                <a:gd name="connsiteY5" fmla="*/ 254229 h 517801"/>
                <a:gd name="connsiteX6" fmla="*/ 54848 w 271069"/>
                <a:gd name="connsiteY6" fmla="*/ 471388 h 517801"/>
                <a:gd name="connsiteX7" fmla="*/ 101234 w 271069"/>
                <a:gd name="connsiteY7" fmla="*/ 517802 h 517801"/>
                <a:gd name="connsiteX8" fmla="*/ 135521 w 271069"/>
                <a:gd name="connsiteY8" fmla="*/ 502560 h 517801"/>
                <a:gd name="connsiteX9" fmla="*/ 169808 w 271069"/>
                <a:gd name="connsiteY9" fmla="*/ 517802 h 517801"/>
                <a:gd name="connsiteX10" fmla="*/ 216222 w 271069"/>
                <a:gd name="connsiteY10" fmla="*/ 471388 h 517801"/>
                <a:gd name="connsiteX11" fmla="*/ 216222 w 271069"/>
                <a:gd name="connsiteY11" fmla="*/ 254229 h 517801"/>
                <a:gd name="connsiteX12" fmla="*/ 231518 w 271069"/>
                <a:gd name="connsiteY12" fmla="*/ 257316 h 517801"/>
                <a:gd name="connsiteX13" fmla="*/ 271069 w 271069"/>
                <a:gd name="connsiteY13" fmla="*/ 217765 h 517801"/>
                <a:gd name="connsiteX14" fmla="*/ 271069 w 271069"/>
                <a:gd name="connsiteY14" fmla="*/ 66121 h 517801"/>
                <a:gd name="connsiteX15" fmla="*/ 204949 w 271069"/>
                <a:gd name="connsiteY15" fmla="*/ 0 h 517801"/>
                <a:gd name="connsiteX16" fmla="*/ 231491 w 271069"/>
                <a:gd name="connsiteY16" fmla="*/ 233062 h 517801"/>
                <a:gd name="connsiteX17" fmla="*/ 216194 w 271069"/>
                <a:gd name="connsiteY17" fmla="*/ 217765 h 517801"/>
                <a:gd name="connsiteX18" fmla="*/ 216194 w 271069"/>
                <a:gd name="connsiteY18" fmla="*/ 80673 h 517801"/>
                <a:gd name="connsiteX19" fmla="*/ 204067 w 271069"/>
                <a:gd name="connsiteY19" fmla="*/ 68546 h 517801"/>
                <a:gd name="connsiteX20" fmla="*/ 191940 w 271069"/>
                <a:gd name="connsiteY20" fmla="*/ 80673 h 517801"/>
                <a:gd name="connsiteX21" fmla="*/ 191940 w 271069"/>
                <a:gd name="connsiteY21" fmla="*/ 471360 h 517801"/>
                <a:gd name="connsiteX22" fmla="*/ 169780 w 271069"/>
                <a:gd name="connsiteY22" fmla="*/ 493520 h 517801"/>
                <a:gd name="connsiteX23" fmla="*/ 147620 w 271069"/>
                <a:gd name="connsiteY23" fmla="*/ 471360 h 517801"/>
                <a:gd name="connsiteX24" fmla="*/ 147620 w 271069"/>
                <a:gd name="connsiteY24" fmla="*/ 238850 h 517801"/>
                <a:gd name="connsiteX25" fmla="*/ 135493 w 271069"/>
                <a:gd name="connsiteY25" fmla="*/ 226723 h 517801"/>
                <a:gd name="connsiteX26" fmla="*/ 123366 w 271069"/>
                <a:gd name="connsiteY26" fmla="*/ 238850 h 517801"/>
                <a:gd name="connsiteX27" fmla="*/ 123366 w 271069"/>
                <a:gd name="connsiteY27" fmla="*/ 471360 h 517801"/>
                <a:gd name="connsiteX28" fmla="*/ 101207 w 271069"/>
                <a:gd name="connsiteY28" fmla="*/ 493520 h 517801"/>
                <a:gd name="connsiteX29" fmla="*/ 79075 w 271069"/>
                <a:gd name="connsiteY29" fmla="*/ 471360 h 517801"/>
                <a:gd name="connsiteX30" fmla="*/ 79075 w 271069"/>
                <a:gd name="connsiteY30" fmla="*/ 80673 h 517801"/>
                <a:gd name="connsiteX31" fmla="*/ 66947 w 271069"/>
                <a:gd name="connsiteY31" fmla="*/ 68546 h 517801"/>
                <a:gd name="connsiteX32" fmla="*/ 54820 w 271069"/>
                <a:gd name="connsiteY32" fmla="*/ 80673 h 517801"/>
                <a:gd name="connsiteX33" fmla="*/ 54820 w 271069"/>
                <a:gd name="connsiteY33" fmla="*/ 217765 h 517801"/>
                <a:gd name="connsiteX34" fmla="*/ 39523 w 271069"/>
                <a:gd name="connsiteY34" fmla="*/ 233062 h 517801"/>
                <a:gd name="connsiteX35" fmla="*/ 24227 w 271069"/>
                <a:gd name="connsiteY35" fmla="*/ 217765 h 517801"/>
                <a:gd name="connsiteX36" fmla="*/ 24227 w 271069"/>
                <a:gd name="connsiteY36" fmla="*/ 66121 h 517801"/>
                <a:gd name="connsiteX37" fmla="*/ 66093 w 271069"/>
                <a:gd name="connsiteY37" fmla="*/ 24254 h 517801"/>
                <a:gd name="connsiteX38" fmla="*/ 204894 w 271069"/>
                <a:gd name="connsiteY38" fmla="*/ 24254 h 517801"/>
                <a:gd name="connsiteX39" fmla="*/ 246760 w 271069"/>
                <a:gd name="connsiteY39" fmla="*/ 66121 h 517801"/>
                <a:gd name="connsiteX40" fmla="*/ 246760 w 271069"/>
                <a:gd name="connsiteY40" fmla="*/ 217765 h 517801"/>
                <a:gd name="connsiteX41" fmla="*/ 231463 w 271069"/>
                <a:gd name="connsiteY41" fmla="*/ 233062 h 5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069" h="517801">
                  <a:moveTo>
                    <a:pt x="204921" y="0"/>
                  </a:moveTo>
                  <a:lnTo>
                    <a:pt x="66121" y="0"/>
                  </a:lnTo>
                  <a:cubicBezTo>
                    <a:pt x="29656" y="0"/>
                    <a:pt x="0" y="29656"/>
                    <a:pt x="0" y="66121"/>
                  </a:cubicBezTo>
                  <a:lnTo>
                    <a:pt x="0" y="217765"/>
                  </a:lnTo>
                  <a:cubicBezTo>
                    <a:pt x="0" y="239566"/>
                    <a:pt x="17750" y="257316"/>
                    <a:pt x="39551" y="257316"/>
                  </a:cubicBezTo>
                  <a:cubicBezTo>
                    <a:pt x="44981" y="257316"/>
                    <a:pt x="50135" y="256214"/>
                    <a:pt x="54848" y="254229"/>
                  </a:cubicBezTo>
                  <a:lnTo>
                    <a:pt x="54848" y="471388"/>
                  </a:lnTo>
                  <a:cubicBezTo>
                    <a:pt x="54848" y="496965"/>
                    <a:pt x="75657" y="517802"/>
                    <a:pt x="101234" y="517802"/>
                  </a:cubicBezTo>
                  <a:cubicBezTo>
                    <a:pt x="114822" y="517802"/>
                    <a:pt x="127004" y="511904"/>
                    <a:pt x="135521" y="502560"/>
                  </a:cubicBezTo>
                  <a:cubicBezTo>
                    <a:pt x="144010" y="511904"/>
                    <a:pt x="156220" y="517802"/>
                    <a:pt x="169808" y="517802"/>
                  </a:cubicBezTo>
                  <a:cubicBezTo>
                    <a:pt x="195385" y="517802"/>
                    <a:pt x="216222" y="496993"/>
                    <a:pt x="216222" y="471388"/>
                  </a:cubicBezTo>
                  <a:lnTo>
                    <a:pt x="216222" y="254229"/>
                  </a:lnTo>
                  <a:cubicBezTo>
                    <a:pt x="220935" y="256214"/>
                    <a:pt x="226089" y="257316"/>
                    <a:pt x="231518" y="257316"/>
                  </a:cubicBezTo>
                  <a:cubicBezTo>
                    <a:pt x="253320" y="257316"/>
                    <a:pt x="271069" y="239566"/>
                    <a:pt x="271069" y="217765"/>
                  </a:cubicBezTo>
                  <a:lnTo>
                    <a:pt x="271069" y="66121"/>
                  </a:lnTo>
                  <a:cubicBezTo>
                    <a:pt x="271069" y="29656"/>
                    <a:pt x="241413" y="0"/>
                    <a:pt x="204949" y="0"/>
                  </a:cubicBezTo>
                  <a:close/>
                  <a:moveTo>
                    <a:pt x="231491" y="233062"/>
                  </a:moveTo>
                  <a:cubicBezTo>
                    <a:pt x="223057" y="233062"/>
                    <a:pt x="216194" y="226199"/>
                    <a:pt x="216194" y="217765"/>
                  </a:cubicBezTo>
                  <a:lnTo>
                    <a:pt x="216194" y="80673"/>
                  </a:lnTo>
                  <a:cubicBezTo>
                    <a:pt x="216194" y="73976"/>
                    <a:pt x="210764" y="68546"/>
                    <a:pt x="204067" y="68546"/>
                  </a:cubicBezTo>
                  <a:cubicBezTo>
                    <a:pt x="197369" y="68546"/>
                    <a:pt x="191940" y="73976"/>
                    <a:pt x="191940" y="80673"/>
                  </a:cubicBezTo>
                  <a:lnTo>
                    <a:pt x="191940" y="471360"/>
                  </a:lnTo>
                  <a:cubicBezTo>
                    <a:pt x="191940" y="483570"/>
                    <a:pt x="181990" y="493520"/>
                    <a:pt x="169780" y="493520"/>
                  </a:cubicBezTo>
                  <a:cubicBezTo>
                    <a:pt x="157570" y="493520"/>
                    <a:pt x="147620" y="483570"/>
                    <a:pt x="147620" y="471360"/>
                  </a:cubicBezTo>
                  <a:lnTo>
                    <a:pt x="147620" y="238850"/>
                  </a:lnTo>
                  <a:cubicBezTo>
                    <a:pt x="147620" y="232152"/>
                    <a:pt x="142191" y="226723"/>
                    <a:pt x="135493" y="226723"/>
                  </a:cubicBezTo>
                  <a:cubicBezTo>
                    <a:pt x="128796" y="226723"/>
                    <a:pt x="123366" y="232152"/>
                    <a:pt x="123366" y="238850"/>
                  </a:cubicBezTo>
                  <a:lnTo>
                    <a:pt x="123366" y="471360"/>
                  </a:lnTo>
                  <a:cubicBezTo>
                    <a:pt x="123366" y="483570"/>
                    <a:pt x="113416" y="493520"/>
                    <a:pt x="101207" y="493520"/>
                  </a:cubicBezTo>
                  <a:cubicBezTo>
                    <a:pt x="88997" y="493520"/>
                    <a:pt x="79075" y="483570"/>
                    <a:pt x="79075" y="471360"/>
                  </a:cubicBezTo>
                  <a:lnTo>
                    <a:pt x="79075" y="80673"/>
                  </a:lnTo>
                  <a:cubicBezTo>
                    <a:pt x="79075" y="73976"/>
                    <a:pt x="73645" y="68546"/>
                    <a:pt x="66947" y="68546"/>
                  </a:cubicBezTo>
                  <a:cubicBezTo>
                    <a:pt x="60250" y="68546"/>
                    <a:pt x="54820" y="73976"/>
                    <a:pt x="54820" y="80673"/>
                  </a:cubicBezTo>
                  <a:lnTo>
                    <a:pt x="54820" y="217765"/>
                  </a:lnTo>
                  <a:cubicBezTo>
                    <a:pt x="54820" y="226199"/>
                    <a:pt x="47957" y="233062"/>
                    <a:pt x="39523" y="233062"/>
                  </a:cubicBezTo>
                  <a:cubicBezTo>
                    <a:pt x="31090" y="233062"/>
                    <a:pt x="24227" y="226199"/>
                    <a:pt x="24227" y="217765"/>
                  </a:cubicBezTo>
                  <a:lnTo>
                    <a:pt x="24227" y="66121"/>
                  </a:lnTo>
                  <a:cubicBezTo>
                    <a:pt x="24227" y="43051"/>
                    <a:pt x="42996" y="24254"/>
                    <a:pt x="66093" y="24254"/>
                  </a:cubicBezTo>
                  <a:lnTo>
                    <a:pt x="204894" y="24254"/>
                  </a:lnTo>
                  <a:cubicBezTo>
                    <a:pt x="227963" y="24254"/>
                    <a:pt x="246760" y="43024"/>
                    <a:pt x="246760" y="66121"/>
                  </a:cubicBezTo>
                  <a:lnTo>
                    <a:pt x="246760" y="217765"/>
                  </a:lnTo>
                  <a:cubicBezTo>
                    <a:pt x="246760" y="226199"/>
                    <a:pt x="239897" y="233062"/>
                    <a:pt x="231463" y="233062"/>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4041CD-B49F-3C99-3AB8-F7576BEA1CCC}"/>
                </a:ext>
              </a:extLst>
            </p:cNvPr>
            <p:cNvSpPr/>
            <p:nvPr/>
          </p:nvSpPr>
          <p:spPr>
            <a:xfrm>
              <a:off x="3881757" y="3331378"/>
              <a:ext cx="776137" cy="776137"/>
            </a:xfrm>
            <a:custGeom>
              <a:avLst/>
              <a:gdLst>
                <a:gd name="connsiteX0" fmla="*/ 764010 w 776137"/>
                <a:gd name="connsiteY0" fmla="*/ 0 h 776137"/>
                <a:gd name="connsiteX1" fmla="*/ 254670 w 776137"/>
                <a:gd name="connsiteY1" fmla="*/ 0 h 776137"/>
                <a:gd name="connsiteX2" fmla="*/ 242543 w 776137"/>
                <a:gd name="connsiteY2" fmla="*/ 12127 h 776137"/>
                <a:gd name="connsiteX3" fmla="*/ 242543 w 776137"/>
                <a:gd name="connsiteY3" fmla="*/ 436577 h 776137"/>
                <a:gd name="connsiteX4" fmla="*/ 195881 w 776137"/>
                <a:gd name="connsiteY4" fmla="*/ 436577 h 776137"/>
                <a:gd name="connsiteX5" fmla="*/ 206024 w 776137"/>
                <a:gd name="connsiteY5" fmla="*/ 365523 h 776137"/>
                <a:gd name="connsiteX6" fmla="*/ 203185 w 776137"/>
                <a:gd name="connsiteY6" fmla="*/ 355849 h 776137"/>
                <a:gd name="connsiteX7" fmla="*/ 194034 w 776137"/>
                <a:gd name="connsiteY7" fmla="*/ 351660 h 776137"/>
                <a:gd name="connsiteX8" fmla="*/ 190121 w 776137"/>
                <a:gd name="connsiteY8" fmla="*/ 351660 h 776137"/>
                <a:gd name="connsiteX9" fmla="*/ 168926 w 776137"/>
                <a:gd name="connsiteY9" fmla="*/ 298631 h 776137"/>
                <a:gd name="connsiteX10" fmla="*/ 153160 w 776137"/>
                <a:gd name="connsiteY10" fmla="*/ 291878 h 776137"/>
                <a:gd name="connsiteX11" fmla="*/ 146408 w 776137"/>
                <a:gd name="connsiteY11" fmla="*/ 307644 h 776137"/>
                <a:gd name="connsiteX12" fmla="*/ 164020 w 776137"/>
                <a:gd name="connsiteY12" fmla="*/ 351660 h 776137"/>
                <a:gd name="connsiteX13" fmla="*/ 90706 w 776137"/>
                <a:gd name="connsiteY13" fmla="*/ 351660 h 776137"/>
                <a:gd name="connsiteX14" fmla="*/ 108317 w 776137"/>
                <a:gd name="connsiteY14" fmla="*/ 307644 h 776137"/>
                <a:gd name="connsiteX15" fmla="*/ 101565 w 776137"/>
                <a:gd name="connsiteY15" fmla="*/ 291878 h 776137"/>
                <a:gd name="connsiteX16" fmla="*/ 85800 w 776137"/>
                <a:gd name="connsiteY16" fmla="*/ 298631 h 776137"/>
                <a:gd name="connsiteX17" fmla="*/ 64605 w 776137"/>
                <a:gd name="connsiteY17" fmla="*/ 351660 h 776137"/>
                <a:gd name="connsiteX18" fmla="*/ 60691 w 776137"/>
                <a:gd name="connsiteY18" fmla="*/ 351660 h 776137"/>
                <a:gd name="connsiteX19" fmla="*/ 51540 w 776137"/>
                <a:gd name="connsiteY19" fmla="*/ 355849 h 776137"/>
                <a:gd name="connsiteX20" fmla="*/ 48702 w 776137"/>
                <a:gd name="connsiteY20" fmla="*/ 365523 h 776137"/>
                <a:gd name="connsiteX21" fmla="*/ 58844 w 776137"/>
                <a:gd name="connsiteY21" fmla="*/ 436577 h 776137"/>
                <a:gd name="connsiteX22" fmla="*/ 12127 w 776137"/>
                <a:gd name="connsiteY22" fmla="*/ 436577 h 776137"/>
                <a:gd name="connsiteX23" fmla="*/ 0 w 776137"/>
                <a:gd name="connsiteY23" fmla="*/ 448705 h 776137"/>
                <a:gd name="connsiteX24" fmla="*/ 0 w 776137"/>
                <a:gd name="connsiteY24" fmla="*/ 764010 h 776137"/>
                <a:gd name="connsiteX25" fmla="*/ 12127 w 776137"/>
                <a:gd name="connsiteY25" fmla="*/ 776138 h 776137"/>
                <a:gd name="connsiteX26" fmla="*/ 205913 w 776137"/>
                <a:gd name="connsiteY26" fmla="*/ 776138 h 776137"/>
                <a:gd name="connsiteX27" fmla="*/ 218041 w 776137"/>
                <a:gd name="connsiteY27" fmla="*/ 764010 h 776137"/>
                <a:gd name="connsiteX28" fmla="*/ 205913 w 776137"/>
                <a:gd name="connsiteY28" fmla="*/ 751883 h 776137"/>
                <a:gd name="connsiteX29" fmla="*/ 24254 w 776137"/>
                <a:gd name="connsiteY29" fmla="*/ 751883 h 776137"/>
                <a:gd name="connsiteX30" fmla="*/ 24254 w 776137"/>
                <a:gd name="connsiteY30" fmla="*/ 545722 h 776137"/>
                <a:gd name="connsiteX31" fmla="*/ 242543 w 776137"/>
                <a:gd name="connsiteY31" fmla="*/ 545722 h 776137"/>
                <a:gd name="connsiteX32" fmla="*/ 242543 w 776137"/>
                <a:gd name="connsiteY32" fmla="*/ 764010 h 776137"/>
                <a:gd name="connsiteX33" fmla="*/ 254670 w 776137"/>
                <a:gd name="connsiteY33" fmla="*/ 776138 h 776137"/>
                <a:gd name="connsiteX34" fmla="*/ 303179 w 776137"/>
                <a:gd name="connsiteY34" fmla="*/ 776138 h 776137"/>
                <a:gd name="connsiteX35" fmla="*/ 315306 w 776137"/>
                <a:gd name="connsiteY35" fmla="*/ 764010 h 776137"/>
                <a:gd name="connsiteX36" fmla="*/ 315306 w 776137"/>
                <a:gd name="connsiteY36" fmla="*/ 72763 h 776137"/>
                <a:gd name="connsiteX37" fmla="*/ 703375 w 776137"/>
                <a:gd name="connsiteY37" fmla="*/ 72763 h 776137"/>
                <a:gd name="connsiteX38" fmla="*/ 703375 w 776137"/>
                <a:gd name="connsiteY38" fmla="*/ 764010 h 776137"/>
                <a:gd name="connsiteX39" fmla="*/ 715502 w 776137"/>
                <a:gd name="connsiteY39" fmla="*/ 776138 h 776137"/>
                <a:gd name="connsiteX40" fmla="*/ 764010 w 776137"/>
                <a:gd name="connsiteY40" fmla="*/ 776138 h 776137"/>
                <a:gd name="connsiteX41" fmla="*/ 776138 w 776137"/>
                <a:gd name="connsiteY41" fmla="*/ 764010 h 776137"/>
                <a:gd name="connsiteX42" fmla="*/ 776138 w 776137"/>
                <a:gd name="connsiteY42" fmla="*/ 12127 h 776137"/>
                <a:gd name="connsiteX43" fmla="*/ 764010 w 776137"/>
                <a:gd name="connsiteY43" fmla="*/ 0 h 776137"/>
                <a:gd name="connsiteX44" fmla="*/ 74610 w 776137"/>
                <a:gd name="connsiteY44" fmla="*/ 375942 h 776137"/>
                <a:gd name="connsiteX45" fmla="*/ 180061 w 776137"/>
                <a:gd name="connsiteY45" fmla="*/ 375942 h 776137"/>
                <a:gd name="connsiteX46" fmla="*/ 171406 w 776137"/>
                <a:gd name="connsiteY46" fmla="*/ 436577 h 776137"/>
                <a:gd name="connsiteX47" fmla="*/ 83291 w 776137"/>
                <a:gd name="connsiteY47" fmla="*/ 436577 h 776137"/>
                <a:gd name="connsiteX48" fmla="*/ 74637 w 776137"/>
                <a:gd name="connsiteY48" fmla="*/ 375942 h 776137"/>
                <a:gd name="connsiteX49" fmla="*/ 24254 w 776137"/>
                <a:gd name="connsiteY49" fmla="*/ 521467 h 776137"/>
                <a:gd name="connsiteX50" fmla="*/ 24254 w 776137"/>
                <a:gd name="connsiteY50" fmla="*/ 460832 h 776137"/>
                <a:gd name="connsiteX51" fmla="*/ 242543 w 776137"/>
                <a:gd name="connsiteY51" fmla="*/ 460832 h 776137"/>
                <a:gd name="connsiteX52" fmla="*/ 242543 w 776137"/>
                <a:gd name="connsiteY52" fmla="*/ 521467 h 776137"/>
                <a:gd name="connsiteX53" fmla="*/ 24254 w 776137"/>
                <a:gd name="connsiteY53" fmla="*/ 521467 h 776137"/>
                <a:gd name="connsiteX54" fmla="*/ 751883 w 776137"/>
                <a:gd name="connsiteY54" fmla="*/ 751883 h 776137"/>
                <a:gd name="connsiteX55" fmla="*/ 727629 w 776137"/>
                <a:gd name="connsiteY55" fmla="*/ 751883 h 776137"/>
                <a:gd name="connsiteX56" fmla="*/ 727629 w 776137"/>
                <a:gd name="connsiteY56" fmla="*/ 60636 h 776137"/>
                <a:gd name="connsiteX57" fmla="*/ 715502 w 776137"/>
                <a:gd name="connsiteY57" fmla="*/ 48509 h 776137"/>
                <a:gd name="connsiteX58" fmla="*/ 303179 w 776137"/>
                <a:gd name="connsiteY58" fmla="*/ 48509 h 776137"/>
                <a:gd name="connsiteX59" fmla="*/ 291052 w 776137"/>
                <a:gd name="connsiteY59" fmla="*/ 60636 h 776137"/>
                <a:gd name="connsiteX60" fmla="*/ 291052 w 776137"/>
                <a:gd name="connsiteY60" fmla="*/ 751883 h 776137"/>
                <a:gd name="connsiteX61" fmla="*/ 266797 w 776137"/>
                <a:gd name="connsiteY61" fmla="*/ 751883 h 776137"/>
                <a:gd name="connsiteX62" fmla="*/ 266797 w 776137"/>
                <a:gd name="connsiteY62" fmla="*/ 24254 h 776137"/>
                <a:gd name="connsiteX63" fmla="*/ 751883 w 776137"/>
                <a:gd name="connsiteY63" fmla="*/ 24254 h 776137"/>
                <a:gd name="connsiteX64" fmla="*/ 751883 w 776137"/>
                <a:gd name="connsiteY64" fmla="*/ 751883 h 7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6137" h="776137">
                  <a:moveTo>
                    <a:pt x="764010" y="0"/>
                  </a:moveTo>
                  <a:lnTo>
                    <a:pt x="254670" y="0"/>
                  </a:lnTo>
                  <a:cubicBezTo>
                    <a:pt x="247973" y="0"/>
                    <a:pt x="242543" y="5430"/>
                    <a:pt x="242543" y="12127"/>
                  </a:cubicBezTo>
                  <a:lnTo>
                    <a:pt x="242543" y="436577"/>
                  </a:lnTo>
                  <a:lnTo>
                    <a:pt x="195881" y="436577"/>
                  </a:lnTo>
                  <a:lnTo>
                    <a:pt x="206024" y="365523"/>
                  </a:lnTo>
                  <a:cubicBezTo>
                    <a:pt x="206520" y="362051"/>
                    <a:pt x="205473" y="358523"/>
                    <a:pt x="203185" y="355849"/>
                  </a:cubicBezTo>
                  <a:cubicBezTo>
                    <a:pt x="200870" y="353203"/>
                    <a:pt x="197535" y="351660"/>
                    <a:pt x="194034" y="351660"/>
                  </a:cubicBezTo>
                  <a:lnTo>
                    <a:pt x="190121" y="351660"/>
                  </a:lnTo>
                  <a:lnTo>
                    <a:pt x="168926" y="298631"/>
                  </a:lnTo>
                  <a:cubicBezTo>
                    <a:pt x="166445" y="292430"/>
                    <a:pt x="159417" y="289398"/>
                    <a:pt x="153160" y="291878"/>
                  </a:cubicBezTo>
                  <a:cubicBezTo>
                    <a:pt x="146931" y="294359"/>
                    <a:pt x="143927" y="301415"/>
                    <a:pt x="146408" y="307644"/>
                  </a:cubicBezTo>
                  <a:lnTo>
                    <a:pt x="164020" y="351660"/>
                  </a:lnTo>
                  <a:lnTo>
                    <a:pt x="90706" y="351660"/>
                  </a:lnTo>
                  <a:lnTo>
                    <a:pt x="108317" y="307644"/>
                  </a:lnTo>
                  <a:cubicBezTo>
                    <a:pt x="110798" y="301415"/>
                    <a:pt x="107766" y="294359"/>
                    <a:pt x="101565" y="291878"/>
                  </a:cubicBezTo>
                  <a:cubicBezTo>
                    <a:pt x="95336" y="289398"/>
                    <a:pt x="88280" y="292430"/>
                    <a:pt x="85800" y="298631"/>
                  </a:cubicBezTo>
                  <a:lnTo>
                    <a:pt x="64605" y="351660"/>
                  </a:lnTo>
                  <a:lnTo>
                    <a:pt x="60691" y="351660"/>
                  </a:lnTo>
                  <a:cubicBezTo>
                    <a:pt x="57163" y="351660"/>
                    <a:pt x="53828" y="353176"/>
                    <a:pt x="51540" y="355849"/>
                  </a:cubicBezTo>
                  <a:cubicBezTo>
                    <a:pt x="49225" y="358495"/>
                    <a:pt x="48205" y="362023"/>
                    <a:pt x="48702" y="365523"/>
                  </a:cubicBezTo>
                  <a:lnTo>
                    <a:pt x="58844" y="436577"/>
                  </a:lnTo>
                  <a:lnTo>
                    <a:pt x="12127" y="436577"/>
                  </a:lnTo>
                  <a:cubicBezTo>
                    <a:pt x="5430" y="436577"/>
                    <a:pt x="0" y="442007"/>
                    <a:pt x="0" y="448705"/>
                  </a:cubicBezTo>
                  <a:lnTo>
                    <a:pt x="0" y="764010"/>
                  </a:lnTo>
                  <a:cubicBezTo>
                    <a:pt x="0" y="770708"/>
                    <a:pt x="5430" y="776138"/>
                    <a:pt x="12127" y="776138"/>
                  </a:cubicBezTo>
                  <a:lnTo>
                    <a:pt x="205913" y="776138"/>
                  </a:lnTo>
                  <a:cubicBezTo>
                    <a:pt x="212611" y="776138"/>
                    <a:pt x="218041" y="770708"/>
                    <a:pt x="218041" y="764010"/>
                  </a:cubicBezTo>
                  <a:cubicBezTo>
                    <a:pt x="218041" y="757313"/>
                    <a:pt x="212611" y="751883"/>
                    <a:pt x="205913" y="751883"/>
                  </a:cubicBezTo>
                  <a:lnTo>
                    <a:pt x="24254" y="751883"/>
                  </a:lnTo>
                  <a:lnTo>
                    <a:pt x="24254" y="545722"/>
                  </a:lnTo>
                  <a:lnTo>
                    <a:pt x="242543" y="545722"/>
                  </a:lnTo>
                  <a:lnTo>
                    <a:pt x="242543" y="764010"/>
                  </a:lnTo>
                  <a:cubicBezTo>
                    <a:pt x="242543" y="770708"/>
                    <a:pt x="247973" y="776138"/>
                    <a:pt x="254670" y="776138"/>
                  </a:cubicBezTo>
                  <a:lnTo>
                    <a:pt x="303179" y="776138"/>
                  </a:lnTo>
                  <a:cubicBezTo>
                    <a:pt x="309876" y="776138"/>
                    <a:pt x="315306" y="770708"/>
                    <a:pt x="315306" y="764010"/>
                  </a:cubicBezTo>
                  <a:lnTo>
                    <a:pt x="315306" y="72763"/>
                  </a:lnTo>
                  <a:lnTo>
                    <a:pt x="703375" y="72763"/>
                  </a:lnTo>
                  <a:lnTo>
                    <a:pt x="703375" y="764010"/>
                  </a:lnTo>
                  <a:cubicBezTo>
                    <a:pt x="703375" y="770708"/>
                    <a:pt x="708804" y="776138"/>
                    <a:pt x="715502" y="776138"/>
                  </a:cubicBezTo>
                  <a:lnTo>
                    <a:pt x="764010" y="776138"/>
                  </a:lnTo>
                  <a:cubicBezTo>
                    <a:pt x="770708" y="776138"/>
                    <a:pt x="776138" y="770708"/>
                    <a:pt x="776138" y="764010"/>
                  </a:cubicBezTo>
                  <a:lnTo>
                    <a:pt x="776138" y="12127"/>
                  </a:lnTo>
                  <a:cubicBezTo>
                    <a:pt x="776138" y="5430"/>
                    <a:pt x="770708" y="0"/>
                    <a:pt x="764010" y="0"/>
                  </a:cubicBezTo>
                  <a:close/>
                  <a:moveTo>
                    <a:pt x="74610" y="375942"/>
                  </a:moveTo>
                  <a:lnTo>
                    <a:pt x="180061" y="375942"/>
                  </a:lnTo>
                  <a:lnTo>
                    <a:pt x="171406" y="436577"/>
                  </a:lnTo>
                  <a:lnTo>
                    <a:pt x="83291" y="436577"/>
                  </a:lnTo>
                  <a:lnTo>
                    <a:pt x="74637" y="375942"/>
                  </a:lnTo>
                  <a:close/>
                  <a:moveTo>
                    <a:pt x="24254" y="521467"/>
                  </a:moveTo>
                  <a:lnTo>
                    <a:pt x="24254" y="460832"/>
                  </a:lnTo>
                  <a:lnTo>
                    <a:pt x="242543" y="460832"/>
                  </a:lnTo>
                  <a:lnTo>
                    <a:pt x="242543" y="521467"/>
                  </a:lnTo>
                  <a:lnTo>
                    <a:pt x="24254" y="521467"/>
                  </a:lnTo>
                  <a:close/>
                  <a:moveTo>
                    <a:pt x="751883" y="751883"/>
                  </a:moveTo>
                  <a:lnTo>
                    <a:pt x="727629" y="751883"/>
                  </a:lnTo>
                  <a:lnTo>
                    <a:pt x="727629" y="60636"/>
                  </a:lnTo>
                  <a:cubicBezTo>
                    <a:pt x="727629" y="53938"/>
                    <a:pt x="722199" y="48509"/>
                    <a:pt x="715502" y="48509"/>
                  </a:cubicBezTo>
                  <a:lnTo>
                    <a:pt x="303179" y="48509"/>
                  </a:lnTo>
                  <a:cubicBezTo>
                    <a:pt x="296481" y="48509"/>
                    <a:pt x="291052" y="53938"/>
                    <a:pt x="291052" y="60636"/>
                  </a:cubicBezTo>
                  <a:lnTo>
                    <a:pt x="291052" y="751883"/>
                  </a:lnTo>
                  <a:lnTo>
                    <a:pt x="266797" y="751883"/>
                  </a:lnTo>
                  <a:lnTo>
                    <a:pt x="266797" y="24254"/>
                  </a:lnTo>
                  <a:lnTo>
                    <a:pt x="751883" y="24254"/>
                  </a:lnTo>
                  <a:lnTo>
                    <a:pt x="751883" y="751883"/>
                  </a:lnTo>
                  <a:close/>
                </a:path>
              </a:pathLst>
            </a:custGeom>
            <a:solidFill>
              <a:schemeClr val="bg1"/>
            </a:solidFill>
            <a:ln w="9525" cap="flat">
              <a:solidFill>
                <a:srgbClr val="363F44"/>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1F47B94-7AB6-F313-F4BA-32385058A57A}"/>
                </a:ext>
              </a:extLst>
            </p:cNvPr>
            <p:cNvSpPr/>
            <p:nvPr/>
          </p:nvSpPr>
          <p:spPr>
            <a:xfrm>
              <a:off x="3940077" y="3338103"/>
              <a:ext cx="71963" cy="254670"/>
            </a:xfrm>
            <a:custGeom>
              <a:avLst/>
              <a:gdLst>
                <a:gd name="connsiteX0" fmla="*/ 59836 w 71963"/>
                <a:gd name="connsiteY0" fmla="*/ 254670 h 254670"/>
                <a:gd name="connsiteX1" fmla="*/ 51265 w 71963"/>
                <a:gd name="connsiteY1" fmla="*/ 251115 h 254670"/>
                <a:gd name="connsiteX2" fmla="*/ 0 w 71963"/>
                <a:gd name="connsiteY2" fmla="*/ 127335 h 254670"/>
                <a:gd name="connsiteX3" fmla="*/ 51265 w 71963"/>
                <a:gd name="connsiteY3" fmla="*/ 3555 h 254670"/>
                <a:gd name="connsiteX4" fmla="*/ 68408 w 71963"/>
                <a:gd name="connsiteY4" fmla="*/ 3555 h 254670"/>
                <a:gd name="connsiteX5" fmla="*/ 68408 w 71963"/>
                <a:gd name="connsiteY5" fmla="*/ 20699 h 254670"/>
                <a:gd name="connsiteX6" fmla="*/ 24227 w 71963"/>
                <a:gd name="connsiteY6" fmla="*/ 127335 h 254670"/>
                <a:gd name="connsiteX7" fmla="*/ 68408 w 71963"/>
                <a:gd name="connsiteY7" fmla="*/ 233971 h 254670"/>
                <a:gd name="connsiteX8" fmla="*/ 68408 w 71963"/>
                <a:gd name="connsiteY8" fmla="*/ 251115 h 254670"/>
                <a:gd name="connsiteX9" fmla="*/ 59836 w 71963"/>
                <a:gd name="connsiteY9" fmla="*/ 254670 h 25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63" h="254670">
                  <a:moveTo>
                    <a:pt x="59836" y="254670"/>
                  </a:moveTo>
                  <a:cubicBezTo>
                    <a:pt x="56722" y="254670"/>
                    <a:pt x="53635" y="253485"/>
                    <a:pt x="51265" y="251115"/>
                  </a:cubicBezTo>
                  <a:cubicBezTo>
                    <a:pt x="18191" y="218068"/>
                    <a:pt x="0" y="174107"/>
                    <a:pt x="0" y="127335"/>
                  </a:cubicBezTo>
                  <a:cubicBezTo>
                    <a:pt x="0" y="80563"/>
                    <a:pt x="18191" y="36602"/>
                    <a:pt x="51265" y="3555"/>
                  </a:cubicBezTo>
                  <a:cubicBezTo>
                    <a:pt x="56005" y="-1185"/>
                    <a:pt x="63668" y="-1185"/>
                    <a:pt x="68408" y="3555"/>
                  </a:cubicBezTo>
                  <a:cubicBezTo>
                    <a:pt x="73149" y="8296"/>
                    <a:pt x="73149" y="15958"/>
                    <a:pt x="68408" y="20699"/>
                  </a:cubicBezTo>
                  <a:cubicBezTo>
                    <a:pt x="39937" y="49198"/>
                    <a:pt x="24227" y="87067"/>
                    <a:pt x="24227" y="127335"/>
                  </a:cubicBezTo>
                  <a:cubicBezTo>
                    <a:pt x="24227" y="167603"/>
                    <a:pt x="39909" y="205500"/>
                    <a:pt x="68408" y="233971"/>
                  </a:cubicBezTo>
                  <a:cubicBezTo>
                    <a:pt x="73149" y="238712"/>
                    <a:pt x="73149" y="246374"/>
                    <a:pt x="68408" y="251115"/>
                  </a:cubicBezTo>
                  <a:cubicBezTo>
                    <a:pt x="66038" y="253485"/>
                    <a:pt x="62923" y="254670"/>
                    <a:pt x="59836" y="25467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0B93D65-D09C-C550-B93D-23FB9F6235D8}"/>
                </a:ext>
              </a:extLst>
            </p:cNvPr>
            <p:cNvSpPr/>
            <p:nvPr/>
          </p:nvSpPr>
          <p:spPr>
            <a:xfrm>
              <a:off x="3989468" y="3372996"/>
              <a:ext cx="57466" cy="184856"/>
            </a:xfrm>
            <a:custGeom>
              <a:avLst/>
              <a:gdLst>
                <a:gd name="connsiteX0" fmla="*/ 45339 w 57466"/>
                <a:gd name="connsiteY0" fmla="*/ 184856 h 184856"/>
                <a:gd name="connsiteX1" fmla="*/ 36767 w 57466"/>
                <a:gd name="connsiteY1" fmla="*/ 181301 h 184856"/>
                <a:gd name="connsiteX2" fmla="*/ 0 w 57466"/>
                <a:gd name="connsiteY2" fmla="*/ 92442 h 184856"/>
                <a:gd name="connsiteX3" fmla="*/ 36767 w 57466"/>
                <a:gd name="connsiteY3" fmla="*/ 3555 h 184856"/>
                <a:gd name="connsiteX4" fmla="*/ 53911 w 57466"/>
                <a:gd name="connsiteY4" fmla="*/ 3555 h 184856"/>
                <a:gd name="connsiteX5" fmla="*/ 53911 w 57466"/>
                <a:gd name="connsiteY5" fmla="*/ 20699 h 184856"/>
                <a:gd name="connsiteX6" fmla="*/ 24254 w 57466"/>
                <a:gd name="connsiteY6" fmla="*/ 92414 h 184856"/>
                <a:gd name="connsiteX7" fmla="*/ 53911 w 57466"/>
                <a:gd name="connsiteY7" fmla="*/ 164130 h 184856"/>
                <a:gd name="connsiteX8" fmla="*/ 53911 w 57466"/>
                <a:gd name="connsiteY8" fmla="*/ 181273 h 184856"/>
                <a:gd name="connsiteX9" fmla="*/ 45339 w 57466"/>
                <a:gd name="connsiteY9" fmla="*/ 184829 h 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6" h="184856">
                  <a:moveTo>
                    <a:pt x="45339" y="184856"/>
                  </a:moveTo>
                  <a:cubicBezTo>
                    <a:pt x="42225" y="184856"/>
                    <a:pt x="39138" y="183671"/>
                    <a:pt x="36767" y="181301"/>
                  </a:cubicBezTo>
                  <a:cubicBezTo>
                    <a:pt x="13064" y="157598"/>
                    <a:pt x="0" y="126040"/>
                    <a:pt x="0" y="92442"/>
                  </a:cubicBezTo>
                  <a:cubicBezTo>
                    <a:pt x="0" y="58844"/>
                    <a:pt x="13064" y="27259"/>
                    <a:pt x="36767" y="3555"/>
                  </a:cubicBezTo>
                  <a:cubicBezTo>
                    <a:pt x="41508" y="-1185"/>
                    <a:pt x="49170" y="-1185"/>
                    <a:pt x="53911" y="3555"/>
                  </a:cubicBezTo>
                  <a:cubicBezTo>
                    <a:pt x="58651" y="8296"/>
                    <a:pt x="58651" y="15986"/>
                    <a:pt x="53911" y="20699"/>
                  </a:cubicBezTo>
                  <a:cubicBezTo>
                    <a:pt x="34783" y="39827"/>
                    <a:pt x="24254" y="65294"/>
                    <a:pt x="24254" y="92414"/>
                  </a:cubicBezTo>
                  <a:cubicBezTo>
                    <a:pt x="24254" y="119535"/>
                    <a:pt x="34783" y="145002"/>
                    <a:pt x="53911" y="164130"/>
                  </a:cubicBezTo>
                  <a:cubicBezTo>
                    <a:pt x="58651" y="168871"/>
                    <a:pt x="58651" y="176533"/>
                    <a:pt x="53911" y="181273"/>
                  </a:cubicBezTo>
                  <a:cubicBezTo>
                    <a:pt x="51540" y="183644"/>
                    <a:pt x="48426" y="184829"/>
                    <a:pt x="45339" y="18482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1D9A5BF-88F6-2AE8-0D47-EE49C655CC66}"/>
                </a:ext>
              </a:extLst>
            </p:cNvPr>
            <p:cNvSpPr/>
            <p:nvPr/>
          </p:nvSpPr>
          <p:spPr>
            <a:xfrm>
              <a:off x="4038851" y="3407889"/>
              <a:ext cx="43003" cy="115042"/>
            </a:xfrm>
            <a:custGeom>
              <a:avLst/>
              <a:gdLst>
                <a:gd name="connsiteX0" fmla="*/ 30876 w 43003"/>
                <a:gd name="connsiteY0" fmla="*/ 115043 h 115042"/>
                <a:gd name="connsiteX1" fmla="*/ 22304 w 43003"/>
                <a:gd name="connsiteY1" fmla="*/ 111487 h 115042"/>
                <a:gd name="connsiteX2" fmla="*/ 22304 w 43003"/>
                <a:gd name="connsiteY2" fmla="*/ 3555 h 115042"/>
                <a:gd name="connsiteX3" fmla="*/ 39448 w 43003"/>
                <a:gd name="connsiteY3" fmla="*/ 3555 h 115042"/>
                <a:gd name="connsiteX4" fmla="*/ 39448 w 43003"/>
                <a:gd name="connsiteY4" fmla="*/ 20699 h 115042"/>
                <a:gd name="connsiteX5" fmla="*/ 39448 w 43003"/>
                <a:gd name="connsiteY5" fmla="*/ 94316 h 115042"/>
                <a:gd name="connsiteX6" fmla="*/ 39448 w 43003"/>
                <a:gd name="connsiteY6" fmla="*/ 111460 h 115042"/>
                <a:gd name="connsiteX7" fmla="*/ 30876 w 43003"/>
                <a:gd name="connsiteY7" fmla="*/ 115015 h 1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3" h="115042">
                  <a:moveTo>
                    <a:pt x="30876" y="115043"/>
                  </a:moveTo>
                  <a:cubicBezTo>
                    <a:pt x="27762" y="115043"/>
                    <a:pt x="24675" y="113857"/>
                    <a:pt x="22304" y="111487"/>
                  </a:cubicBezTo>
                  <a:cubicBezTo>
                    <a:pt x="-7435" y="81720"/>
                    <a:pt x="-7435" y="33322"/>
                    <a:pt x="22304" y="3555"/>
                  </a:cubicBezTo>
                  <a:cubicBezTo>
                    <a:pt x="27045" y="-1185"/>
                    <a:pt x="34707" y="-1185"/>
                    <a:pt x="39448" y="3555"/>
                  </a:cubicBezTo>
                  <a:cubicBezTo>
                    <a:pt x="44188" y="8296"/>
                    <a:pt x="44188" y="15958"/>
                    <a:pt x="39448" y="20699"/>
                  </a:cubicBezTo>
                  <a:cubicBezTo>
                    <a:pt x="19162" y="40984"/>
                    <a:pt x="19162" y="74031"/>
                    <a:pt x="39448" y="94316"/>
                  </a:cubicBezTo>
                  <a:cubicBezTo>
                    <a:pt x="44188" y="99057"/>
                    <a:pt x="44188" y="106746"/>
                    <a:pt x="39448" y="111460"/>
                  </a:cubicBezTo>
                  <a:cubicBezTo>
                    <a:pt x="37077" y="113830"/>
                    <a:pt x="33963" y="115015"/>
                    <a:pt x="30876" y="115015"/>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55" name="Graphic 10">
            <a:extLst>
              <a:ext uri="{FF2B5EF4-FFF2-40B4-BE49-F238E27FC236}">
                <a16:creationId xmlns:a16="http://schemas.microsoft.com/office/drawing/2014/main" id="{08C78637-F1AD-E6B9-0C32-1D32E9AEA41F}"/>
              </a:ext>
            </a:extLst>
          </p:cNvPr>
          <p:cNvGrpSpPr/>
          <p:nvPr/>
        </p:nvGrpSpPr>
        <p:grpSpPr>
          <a:xfrm>
            <a:off x="1623736" y="3276441"/>
            <a:ext cx="776137" cy="776165"/>
            <a:chOff x="1623736" y="3276441"/>
            <a:chExt cx="776137" cy="776165"/>
          </a:xfrm>
          <a:solidFill>
            <a:schemeClr val="bg1"/>
          </a:solidFill>
        </p:grpSpPr>
        <p:sp>
          <p:nvSpPr>
            <p:cNvPr id="56" name="Freeform 55">
              <a:extLst>
                <a:ext uri="{FF2B5EF4-FFF2-40B4-BE49-F238E27FC236}">
                  <a16:creationId xmlns:a16="http://schemas.microsoft.com/office/drawing/2014/main" id="{79536520-80D3-4C47-1637-39A9D1A87437}"/>
                </a:ext>
              </a:extLst>
            </p:cNvPr>
            <p:cNvSpPr/>
            <p:nvPr/>
          </p:nvSpPr>
          <p:spPr>
            <a:xfrm>
              <a:off x="1829897" y="3778146"/>
              <a:ext cx="291051" cy="274431"/>
            </a:xfrm>
            <a:custGeom>
              <a:avLst/>
              <a:gdLst>
                <a:gd name="connsiteX0" fmla="*/ 244362 w 291051"/>
                <a:gd name="connsiteY0" fmla="*/ 54820 h 274431"/>
                <a:gd name="connsiteX1" fmla="*/ 205638 w 291051"/>
                <a:gd name="connsiteY1" fmla="*/ 54820 h 274431"/>
                <a:gd name="connsiteX2" fmla="*/ 205638 w 291051"/>
                <a:gd name="connsiteY2" fmla="*/ 22408 h 274431"/>
                <a:gd name="connsiteX3" fmla="*/ 183230 w 291051"/>
                <a:gd name="connsiteY3" fmla="*/ 0 h 274431"/>
                <a:gd name="connsiteX4" fmla="*/ 107821 w 291051"/>
                <a:gd name="connsiteY4" fmla="*/ 0 h 274431"/>
                <a:gd name="connsiteX5" fmla="*/ 85414 w 291051"/>
                <a:gd name="connsiteY5" fmla="*/ 22408 h 274431"/>
                <a:gd name="connsiteX6" fmla="*/ 85414 w 291051"/>
                <a:gd name="connsiteY6" fmla="*/ 54820 h 274431"/>
                <a:gd name="connsiteX7" fmla="*/ 46690 w 291051"/>
                <a:gd name="connsiteY7" fmla="*/ 54820 h 274431"/>
                <a:gd name="connsiteX8" fmla="*/ 0 w 291051"/>
                <a:gd name="connsiteY8" fmla="*/ 101510 h 274431"/>
                <a:gd name="connsiteX9" fmla="*/ 0 w 291051"/>
                <a:gd name="connsiteY9" fmla="*/ 227742 h 274431"/>
                <a:gd name="connsiteX10" fmla="*/ 46690 w 291051"/>
                <a:gd name="connsiteY10" fmla="*/ 274432 h 274431"/>
                <a:gd name="connsiteX11" fmla="*/ 244362 w 291051"/>
                <a:gd name="connsiteY11" fmla="*/ 274432 h 274431"/>
                <a:gd name="connsiteX12" fmla="*/ 291052 w 291051"/>
                <a:gd name="connsiteY12" fmla="*/ 227742 h 274431"/>
                <a:gd name="connsiteX13" fmla="*/ 291052 w 291051"/>
                <a:gd name="connsiteY13" fmla="*/ 101510 h 274431"/>
                <a:gd name="connsiteX14" fmla="*/ 244362 w 291051"/>
                <a:gd name="connsiteY14" fmla="*/ 54820 h 274431"/>
                <a:gd name="connsiteX15" fmla="*/ 109668 w 291051"/>
                <a:gd name="connsiteY15" fmla="*/ 24227 h 274431"/>
                <a:gd name="connsiteX16" fmla="*/ 181384 w 291051"/>
                <a:gd name="connsiteY16" fmla="*/ 24227 h 274431"/>
                <a:gd name="connsiteX17" fmla="*/ 181384 w 291051"/>
                <a:gd name="connsiteY17" fmla="*/ 54793 h 274431"/>
                <a:gd name="connsiteX18" fmla="*/ 109668 w 291051"/>
                <a:gd name="connsiteY18" fmla="*/ 54793 h 274431"/>
                <a:gd name="connsiteX19" fmla="*/ 109668 w 291051"/>
                <a:gd name="connsiteY19" fmla="*/ 24227 h 274431"/>
                <a:gd name="connsiteX20" fmla="*/ 266797 w 291051"/>
                <a:gd name="connsiteY20" fmla="*/ 227742 h 274431"/>
                <a:gd name="connsiteX21" fmla="*/ 244362 w 291051"/>
                <a:gd name="connsiteY21" fmla="*/ 250178 h 274431"/>
                <a:gd name="connsiteX22" fmla="*/ 46690 w 291051"/>
                <a:gd name="connsiteY22" fmla="*/ 250178 h 274431"/>
                <a:gd name="connsiteX23" fmla="*/ 24254 w 291051"/>
                <a:gd name="connsiteY23" fmla="*/ 227742 h 274431"/>
                <a:gd name="connsiteX24" fmla="*/ 24254 w 291051"/>
                <a:gd name="connsiteY24" fmla="*/ 101510 h 274431"/>
                <a:gd name="connsiteX25" fmla="*/ 46690 w 291051"/>
                <a:gd name="connsiteY25" fmla="*/ 79075 h 274431"/>
                <a:gd name="connsiteX26" fmla="*/ 244362 w 291051"/>
                <a:gd name="connsiteY26" fmla="*/ 79075 h 274431"/>
                <a:gd name="connsiteX27" fmla="*/ 266797 w 291051"/>
                <a:gd name="connsiteY27" fmla="*/ 101510 h 274431"/>
                <a:gd name="connsiteX28" fmla="*/ 266797 w 291051"/>
                <a:gd name="connsiteY28" fmla="*/ 227742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1051" h="274431">
                  <a:moveTo>
                    <a:pt x="244362" y="54820"/>
                  </a:moveTo>
                  <a:lnTo>
                    <a:pt x="205638" y="54820"/>
                  </a:lnTo>
                  <a:lnTo>
                    <a:pt x="205638" y="22408"/>
                  </a:lnTo>
                  <a:cubicBezTo>
                    <a:pt x="205638" y="10060"/>
                    <a:pt x="195578" y="0"/>
                    <a:pt x="183230" y="0"/>
                  </a:cubicBezTo>
                  <a:lnTo>
                    <a:pt x="107821" y="0"/>
                  </a:lnTo>
                  <a:cubicBezTo>
                    <a:pt x="95474" y="0"/>
                    <a:pt x="85414" y="10060"/>
                    <a:pt x="85414" y="22408"/>
                  </a:cubicBezTo>
                  <a:lnTo>
                    <a:pt x="85414" y="54820"/>
                  </a:lnTo>
                  <a:lnTo>
                    <a:pt x="46690" y="54820"/>
                  </a:lnTo>
                  <a:cubicBezTo>
                    <a:pt x="20947" y="54820"/>
                    <a:pt x="0" y="75767"/>
                    <a:pt x="0" y="101510"/>
                  </a:cubicBezTo>
                  <a:lnTo>
                    <a:pt x="0" y="227742"/>
                  </a:lnTo>
                  <a:cubicBezTo>
                    <a:pt x="0" y="253485"/>
                    <a:pt x="20947" y="274432"/>
                    <a:pt x="46690" y="274432"/>
                  </a:cubicBezTo>
                  <a:lnTo>
                    <a:pt x="244362" y="274432"/>
                  </a:lnTo>
                  <a:cubicBezTo>
                    <a:pt x="270105" y="274432"/>
                    <a:pt x="291052" y="253485"/>
                    <a:pt x="291052" y="227742"/>
                  </a:cubicBezTo>
                  <a:lnTo>
                    <a:pt x="291052" y="101510"/>
                  </a:lnTo>
                  <a:cubicBezTo>
                    <a:pt x="291052" y="75767"/>
                    <a:pt x="270105" y="54820"/>
                    <a:pt x="244362" y="54820"/>
                  </a:cubicBezTo>
                  <a:close/>
                  <a:moveTo>
                    <a:pt x="109668" y="24227"/>
                  </a:moveTo>
                  <a:lnTo>
                    <a:pt x="181384" y="24227"/>
                  </a:lnTo>
                  <a:lnTo>
                    <a:pt x="181384" y="54793"/>
                  </a:lnTo>
                  <a:lnTo>
                    <a:pt x="109668" y="54793"/>
                  </a:lnTo>
                  <a:lnTo>
                    <a:pt x="109668" y="24227"/>
                  </a:lnTo>
                  <a:close/>
                  <a:moveTo>
                    <a:pt x="266797" y="227742"/>
                  </a:moveTo>
                  <a:cubicBezTo>
                    <a:pt x="266797" y="240118"/>
                    <a:pt x="256737" y="250178"/>
                    <a:pt x="244362" y="250178"/>
                  </a:cubicBezTo>
                  <a:lnTo>
                    <a:pt x="46690" y="250178"/>
                  </a:lnTo>
                  <a:cubicBezTo>
                    <a:pt x="34314" y="250178"/>
                    <a:pt x="24254" y="240118"/>
                    <a:pt x="24254" y="227742"/>
                  </a:cubicBezTo>
                  <a:lnTo>
                    <a:pt x="24254" y="101510"/>
                  </a:lnTo>
                  <a:cubicBezTo>
                    <a:pt x="24254" y="89135"/>
                    <a:pt x="34314" y="79075"/>
                    <a:pt x="46690" y="79075"/>
                  </a:cubicBezTo>
                  <a:lnTo>
                    <a:pt x="244362" y="79075"/>
                  </a:lnTo>
                  <a:cubicBezTo>
                    <a:pt x="256737" y="79075"/>
                    <a:pt x="266797" y="89135"/>
                    <a:pt x="266797" y="101510"/>
                  </a:cubicBezTo>
                  <a:lnTo>
                    <a:pt x="266797" y="227742"/>
                  </a:lnTo>
                  <a:close/>
                </a:path>
              </a:pathLst>
            </a:custGeom>
            <a:solidFill>
              <a:schemeClr val="bg1"/>
            </a:solidFill>
            <a:ln w="9525" cap="flat">
              <a:solidFill>
                <a:srgbClr val="363F44"/>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E216FC-CAED-EB43-0EAE-40BB97B0FE11}"/>
                </a:ext>
              </a:extLst>
            </p:cNvPr>
            <p:cNvSpPr/>
            <p:nvPr/>
          </p:nvSpPr>
          <p:spPr>
            <a:xfrm>
              <a:off x="1721800" y="3276441"/>
              <a:ext cx="122318" cy="138690"/>
            </a:xfrm>
            <a:custGeom>
              <a:avLst/>
              <a:gdLst>
                <a:gd name="connsiteX0" fmla="*/ 61159 w 122318"/>
                <a:gd name="connsiteY0" fmla="*/ 138690 h 138690"/>
                <a:gd name="connsiteX1" fmla="*/ 0 w 122318"/>
                <a:gd name="connsiteY1" fmla="*/ 77531 h 138690"/>
                <a:gd name="connsiteX2" fmla="*/ 0 w 122318"/>
                <a:gd name="connsiteY2" fmla="*/ 61187 h 138690"/>
                <a:gd name="connsiteX3" fmla="*/ 61159 w 122318"/>
                <a:gd name="connsiteY3" fmla="*/ 0 h 138690"/>
                <a:gd name="connsiteX4" fmla="*/ 122319 w 122318"/>
                <a:gd name="connsiteY4" fmla="*/ 61159 h 138690"/>
                <a:gd name="connsiteX5" fmla="*/ 122319 w 122318"/>
                <a:gd name="connsiteY5" fmla="*/ 77504 h 138690"/>
                <a:gd name="connsiteX6" fmla="*/ 61159 w 122318"/>
                <a:gd name="connsiteY6" fmla="*/ 138663 h 138690"/>
                <a:gd name="connsiteX7" fmla="*/ 61159 w 122318"/>
                <a:gd name="connsiteY7" fmla="*/ 24254 h 138690"/>
                <a:gd name="connsiteX8" fmla="*/ 24254 w 122318"/>
                <a:gd name="connsiteY8" fmla="*/ 61159 h 138690"/>
                <a:gd name="connsiteX9" fmla="*/ 24254 w 122318"/>
                <a:gd name="connsiteY9" fmla="*/ 77504 h 138690"/>
                <a:gd name="connsiteX10" fmla="*/ 61159 w 122318"/>
                <a:gd name="connsiteY10" fmla="*/ 114409 h 138690"/>
                <a:gd name="connsiteX11" fmla="*/ 98065 w 122318"/>
                <a:gd name="connsiteY11" fmla="*/ 77504 h 138690"/>
                <a:gd name="connsiteX12" fmla="*/ 98065 w 122318"/>
                <a:gd name="connsiteY12" fmla="*/ 61159 h 138690"/>
                <a:gd name="connsiteX13" fmla="*/ 61159 w 122318"/>
                <a:gd name="connsiteY13" fmla="*/ 24254 h 1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90">
                  <a:moveTo>
                    <a:pt x="61159" y="138690"/>
                  </a:moveTo>
                  <a:cubicBezTo>
                    <a:pt x="27424" y="138690"/>
                    <a:pt x="0" y="111239"/>
                    <a:pt x="0" y="77531"/>
                  </a:cubicBezTo>
                  <a:lnTo>
                    <a:pt x="0" y="61187"/>
                  </a:lnTo>
                  <a:cubicBezTo>
                    <a:pt x="0" y="27424"/>
                    <a:pt x="27451" y="0"/>
                    <a:pt x="61159" y="0"/>
                  </a:cubicBezTo>
                  <a:cubicBezTo>
                    <a:pt x="94867" y="0"/>
                    <a:pt x="122319" y="27424"/>
                    <a:pt x="122319" y="61159"/>
                  </a:cubicBezTo>
                  <a:lnTo>
                    <a:pt x="122319" y="77504"/>
                  </a:lnTo>
                  <a:cubicBezTo>
                    <a:pt x="122319" y="111239"/>
                    <a:pt x="94867" y="138663"/>
                    <a:pt x="61159" y="138663"/>
                  </a:cubicBezTo>
                  <a:close/>
                  <a:moveTo>
                    <a:pt x="61159" y="24254"/>
                  </a:moveTo>
                  <a:cubicBezTo>
                    <a:pt x="40819" y="24254"/>
                    <a:pt x="24254" y="40819"/>
                    <a:pt x="24254" y="61159"/>
                  </a:cubicBezTo>
                  <a:lnTo>
                    <a:pt x="24254" y="77504"/>
                  </a:lnTo>
                  <a:cubicBezTo>
                    <a:pt x="24254" y="97844"/>
                    <a:pt x="40819" y="114409"/>
                    <a:pt x="61159" y="114409"/>
                  </a:cubicBezTo>
                  <a:cubicBezTo>
                    <a:pt x="81500" y="114409"/>
                    <a:pt x="98065" y="97844"/>
                    <a:pt x="98065" y="77504"/>
                  </a:cubicBezTo>
                  <a:lnTo>
                    <a:pt x="98065" y="61159"/>
                  </a:lnTo>
                  <a:cubicBezTo>
                    <a:pt x="98065" y="40819"/>
                    <a:pt x="81500" y="24254"/>
                    <a:pt x="61159"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267C563-BC11-2422-A516-388AECE69795}"/>
                </a:ext>
              </a:extLst>
            </p:cNvPr>
            <p:cNvSpPr/>
            <p:nvPr/>
          </p:nvSpPr>
          <p:spPr>
            <a:xfrm>
              <a:off x="1689112"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899937A-8FA6-CE65-0CE3-431BE97ABFF8}"/>
                </a:ext>
              </a:extLst>
            </p:cNvPr>
            <p:cNvSpPr/>
            <p:nvPr/>
          </p:nvSpPr>
          <p:spPr>
            <a:xfrm>
              <a:off x="1852580"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A323EB2-E42D-EB79-5467-D0E9547D75AD}"/>
                </a:ext>
              </a:extLst>
            </p:cNvPr>
            <p:cNvSpPr/>
            <p:nvPr/>
          </p:nvSpPr>
          <p:spPr>
            <a:xfrm>
              <a:off x="1623736" y="3439909"/>
              <a:ext cx="318447" cy="188218"/>
            </a:xfrm>
            <a:custGeom>
              <a:avLst/>
              <a:gdLst>
                <a:gd name="connsiteX0" fmla="*/ 306348 w 318447"/>
                <a:gd name="connsiteY0" fmla="*/ 188219 h 188218"/>
                <a:gd name="connsiteX1" fmla="*/ 294221 w 318447"/>
                <a:gd name="connsiteY1" fmla="*/ 176092 h 188218"/>
                <a:gd name="connsiteX2" fmla="*/ 294221 w 318447"/>
                <a:gd name="connsiteY2" fmla="*/ 62041 h 188218"/>
                <a:gd name="connsiteX3" fmla="*/ 256434 w 318447"/>
                <a:gd name="connsiteY3" fmla="*/ 24254 h 188218"/>
                <a:gd name="connsiteX4" fmla="*/ 62041 w 318447"/>
                <a:gd name="connsiteY4" fmla="*/ 24254 h 188218"/>
                <a:gd name="connsiteX5" fmla="*/ 24254 w 318447"/>
                <a:gd name="connsiteY5" fmla="*/ 62041 h 188218"/>
                <a:gd name="connsiteX6" fmla="*/ 24254 w 318447"/>
                <a:gd name="connsiteY6" fmla="*/ 176092 h 188218"/>
                <a:gd name="connsiteX7" fmla="*/ 12127 w 318447"/>
                <a:gd name="connsiteY7" fmla="*/ 188219 h 188218"/>
                <a:gd name="connsiteX8" fmla="*/ 0 w 318447"/>
                <a:gd name="connsiteY8" fmla="*/ 176092 h 188218"/>
                <a:gd name="connsiteX9" fmla="*/ 0 w 318447"/>
                <a:gd name="connsiteY9" fmla="*/ 62041 h 188218"/>
                <a:gd name="connsiteX10" fmla="*/ 62041 w 318447"/>
                <a:gd name="connsiteY10" fmla="*/ 0 h 188218"/>
                <a:gd name="connsiteX11" fmla="*/ 256407 w 318447"/>
                <a:gd name="connsiteY11" fmla="*/ 0 h 188218"/>
                <a:gd name="connsiteX12" fmla="*/ 318448 w 318447"/>
                <a:gd name="connsiteY12" fmla="*/ 62041 h 188218"/>
                <a:gd name="connsiteX13" fmla="*/ 318448 w 318447"/>
                <a:gd name="connsiteY13" fmla="*/ 176092 h 188218"/>
                <a:gd name="connsiteX14" fmla="*/ 306321 w 318447"/>
                <a:gd name="connsiteY14" fmla="*/ 188219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47" h="188218">
                  <a:moveTo>
                    <a:pt x="306348" y="188219"/>
                  </a:moveTo>
                  <a:cubicBezTo>
                    <a:pt x="299651" y="188219"/>
                    <a:pt x="294221" y="182789"/>
                    <a:pt x="294221" y="176092"/>
                  </a:cubicBezTo>
                  <a:lnTo>
                    <a:pt x="294221" y="62041"/>
                  </a:lnTo>
                  <a:cubicBezTo>
                    <a:pt x="294221" y="41205"/>
                    <a:pt x="277271" y="24254"/>
                    <a:pt x="256434" y="24254"/>
                  </a:cubicBezTo>
                  <a:lnTo>
                    <a:pt x="62041" y="24254"/>
                  </a:lnTo>
                  <a:cubicBezTo>
                    <a:pt x="41205" y="24254"/>
                    <a:pt x="24254" y="41205"/>
                    <a:pt x="24254" y="62041"/>
                  </a:cubicBezTo>
                  <a:lnTo>
                    <a:pt x="24254" y="176092"/>
                  </a:lnTo>
                  <a:cubicBezTo>
                    <a:pt x="24254" y="182789"/>
                    <a:pt x="18825" y="188219"/>
                    <a:pt x="12127" y="188219"/>
                  </a:cubicBezTo>
                  <a:cubicBezTo>
                    <a:pt x="5430" y="188219"/>
                    <a:pt x="0" y="182789"/>
                    <a:pt x="0" y="176092"/>
                  </a:cubicBezTo>
                  <a:lnTo>
                    <a:pt x="0" y="62041"/>
                  </a:lnTo>
                  <a:cubicBezTo>
                    <a:pt x="0" y="27837"/>
                    <a:pt x="27837" y="0"/>
                    <a:pt x="62041" y="0"/>
                  </a:cubicBezTo>
                  <a:lnTo>
                    <a:pt x="256407" y="0"/>
                  </a:lnTo>
                  <a:cubicBezTo>
                    <a:pt x="290611" y="0"/>
                    <a:pt x="318448" y="27837"/>
                    <a:pt x="318448" y="62041"/>
                  </a:cubicBezTo>
                  <a:lnTo>
                    <a:pt x="318448" y="176092"/>
                  </a:lnTo>
                  <a:cubicBezTo>
                    <a:pt x="318448" y="182789"/>
                    <a:pt x="313018" y="188219"/>
                    <a:pt x="306321" y="18821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3593467-E80C-86EA-1126-BABE69A0DEA3}"/>
                </a:ext>
              </a:extLst>
            </p:cNvPr>
            <p:cNvSpPr/>
            <p:nvPr/>
          </p:nvSpPr>
          <p:spPr>
            <a:xfrm>
              <a:off x="2179490" y="3276468"/>
              <a:ext cx="122318" cy="138662"/>
            </a:xfrm>
            <a:custGeom>
              <a:avLst/>
              <a:gdLst>
                <a:gd name="connsiteX0" fmla="*/ 61159 w 122318"/>
                <a:gd name="connsiteY0" fmla="*/ 138663 h 138662"/>
                <a:gd name="connsiteX1" fmla="*/ 0 w 122318"/>
                <a:gd name="connsiteY1" fmla="*/ 77504 h 138662"/>
                <a:gd name="connsiteX2" fmla="*/ 0 w 122318"/>
                <a:gd name="connsiteY2" fmla="*/ 61159 h 138662"/>
                <a:gd name="connsiteX3" fmla="*/ 61159 w 122318"/>
                <a:gd name="connsiteY3" fmla="*/ 0 h 138662"/>
                <a:gd name="connsiteX4" fmla="*/ 122319 w 122318"/>
                <a:gd name="connsiteY4" fmla="*/ 61159 h 138662"/>
                <a:gd name="connsiteX5" fmla="*/ 122319 w 122318"/>
                <a:gd name="connsiteY5" fmla="*/ 77504 h 138662"/>
                <a:gd name="connsiteX6" fmla="*/ 61159 w 122318"/>
                <a:gd name="connsiteY6" fmla="*/ 138663 h 138662"/>
                <a:gd name="connsiteX7" fmla="*/ 61159 w 122318"/>
                <a:gd name="connsiteY7" fmla="*/ 24227 h 138662"/>
                <a:gd name="connsiteX8" fmla="*/ 24254 w 122318"/>
                <a:gd name="connsiteY8" fmla="*/ 61132 h 138662"/>
                <a:gd name="connsiteX9" fmla="*/ 24254 w 122318"/>
                <a:gd name="connsiteY9" fmla="*/ 77476 h 138662"/>
                <a:gd name="connsiteX10" fmla="*/ 61159 w 122318"/>
                <a:gd name="connsiteY10" fmla="*/ 114381 h 138662"/>
                <a:gd name="connsiteX11" fmla="*/ 98065 w 122318"/>
                <a:gd name="connsiteY11" fmla="*/ 77476 h 138662"/>
                <a:gd name="connsiteX12" fmla="*/ 98065 w 122318"/>
                <a:gd name="connsiteY12" fmla="*/ 61132 h 138662"/>
                <a:gd name="connsiteX13" fmla="*/ 61159 w 122318"/>
                <a:gd name="connsiteY13" fmla="*/ 24227 h 1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62">
                  <a:moveTo>
                    <a:pt x="61159" y="138663"/>
                  </a:moveTo>
                  <a:cubicBezTo>
                    <a:pt x="27424" y="138663"/>
                    <a:pt x="0" y="111211"/>
                    <a:pt x="0" y="77504"/>
                  </a:cubicBezTo>
                  <a:lnTo>
                    <a:pt x="0" y="61159"/>
                  </a:lnTo>
                  <a:cubicBezTo>
                    <a:pt x="0" y="27424"/>
                    <a:pt x="27451" y="0"/>
                    <a:pt x="61159" y="0"/>
                  </a:cubicBezTo>
                  <a:cubicBezTo>
                    <a:pt x="94867" y="0"/>
                    <a:pt x="122319" y="27424"/>
                    <a:pt x="122319" y="61159"/>
                  </a:cubicBezTo>
                  <a:lnTo>
                    <a:pt x="122319" y="77504"/>
                  </a:lnTo>
                  <a:cubicBezTo>
                    <a:pt x="122319" y="111239"/>
                    <a:pt x="94895" y="138663"/>
                    <a:pt x="61159" y="138663"/>
                  </a:cubicBezTo>
                  <a:close/>
                  <a:moveTo>
                    <a:pt x="61159" y="24227"/>
                  </a:moveTo>
                  <a:cubicBezTo>
                    <a:pt x="40819" y="24227"/>
                    <a:pt x="24254" y="40791"/>
                    <a:pt x="24254" y="61132"/>
                  </a:cubicBezTo>
                  <a:lnTo>
                    <a:pt x="24254" y="77476"/>
                  </a:lnTo>
                  <a:cubicBezTo>
                    <a:pt x="24254" y="97816"/>
                    <a:pt x="40819" y="114381"/>
                    <a:pt x="61159" y="114381"/>
                  </a:cubicBezTo>
                  <a:cubicBezTo>
                    <a:pt x="81500" y="114381"/>
                    <a:pt x="98065" y="97816"/>
                    <a:pt x="98065" y="77476"/>
                  </a:cubicBezTo>
                  <a:lnTo>
                    <a:pt x="98065" y="61132"/>
                  </a:lnTo>
                  <a:cubicBezTo>
                    <a:pt x="98065" y="40791"/>
                    <a:pt x="81500" y="24227"/>
                    <a:pt x="61159" y="24227"/>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0E45C18-8061-3B90-D7C2-E3C03157E4BA}"/>
                </a:ext>
              </a:extLst>
            </p:cNvPr>
            <p:cNvSpPr/>
            <p:nvPr/>
          </p:nvSpPr>
          <p:spPr>
            <a:xfrm>
              <a:off x="1623736" y="3603874"/>
              <a:ext cx="376107" cy="448704"/>
            </a:xfrm>
            <a:custGeom>
              <a:avLst/>
              <a:gdLst>
                <a:gd name="connsiteX0" fmla="*/ 363980 w 376107"/>
                <a:gd name="connsiteY0" fmla="*/ 0 h 448704"/>
                <a:gd name="connsiteX1" fmla="*/ 12127 w 376107"/>
                <a:gd name="connsiteY1" fmla="*/ 0 h 448704"/>
                <a:gd name="connsiteX2" fmla="*/ 0 w 376107"/>
                <a:gd name="connsiteY2" fmla="*/ 12127 h 448704"/>
                <a:gd name="connsiteX3" fmla="*/ 12127 w 376107"/>
                <a:gd name="connsiteY3" fmla="*/ 24254 h 448704"/>
                <a:gd name="connsiteX4" fmla="*/ 351853 w 376107"/>
                <a:gd name="connsiteY4" fmla="*/ 24254 h 448704"/>
                <a:gd name="connsiteX5" fmla="*/ 351853 w 376107"/>
                <a:gd name="connsiteY5" fmla="*/ 72763 h 448704"/>
                <a:gd name="connsiteX6" fmla="*/ 12127 w 376107"/>
                <a:gd name="connsiteY6" fmla="*/ 72763 h 448704"/>
                <a:gd name="connsiteX7" fmla="*/ 0 w 376107"/>
                <a:gd name="connsiteY7" fmla="*/ 84890 h 448704"/>
                <a:gd name="connsiteX8" fmla="*/ 0 w 376107"/>
                <a:gd name="connsiteY8" fmla="*/ 436577 h 448704"/>
                <a:gd name="connsiteX9" fmla="*/ 12127 w 376107"/>
                <a:gd name="connsiteY9" fmla="*/ 448705 h 448704"/>
                <a:gd name="connsiteX10" fmla="*/ 168953 w 376107"/>
                <a:gd name="connsiteY10" fmla="*/ 448705 h 448704"/>
                <a:gd name="connsiteX11" fmla="*/ 181080 w 376107"/>
                <a:gd name="connsiteY11" fmla="*/ 436577 h 448704"/>
                <a:gd name="connsiteX12" fmla="*/ 168953 w 376107"/>
                <a:gd name="connsiteY12" fmla="*/ 424450 h 448704"/>
                <a:gd name="connsiteX13" fmla="*/ 24254 w 376107"/>
                <a:gd name="connsiteY13" fmla="*/ 424450 h 448704"/>
                <a:gd name="connsiteX14" fmla="*/ 24254 w 376107"/>
                <a:gd name="connsiteY14" fmla="*/ 97017 h 448704"/>
                <a:gd name="connsiteX15" fmla="*/ 315306 w 376107"/>
                <a:gd name="connsiteY15" fmla="*/ 97017 h 448704"/>
                <a:gd name="connsiteX16" fmla="*/ 315306 w 376107"/>
                <a:gd name="connsiteY16" fmla="*/ 133399 h 448704"/>
                <a:gd name="connsiteX17" fmla="*/ 327433 w 376107"/>
                <a:gd name="connsiteY17" fmla="*/ 145526 h 448704"/>
                <a:gd name="connsiteX18" fmla="*/ 339560 w 376107"/>
                <a:gd name="connsiteY18" fmla="*/ 133399 h 448704"/>
                <a:gd name="connsiteX19" fmla="*/ 339560 w 376107"/>
                <a:gd name="connsiteY19" fmla="*/ 97017 h 448704"/>
                <a:gd name="connsiteX20" fmla="*/ 363980 w 376107"/>
                <a:gd name="connsiteY20" fmla="*/ 97017 h 448704"/>
                <a:gd name="connsiteX21" fmla="*/ 376107 w 376107"/>
                <a:gd name="connsiteY21" fmla="*/ 84890 h 448704"/>
                <a:gd name="connsiteX22" fmla="*/ 376107 w 376107"/>
                <a:gd name="connsiteY22" fmla="*/ 12127 h 448704"/>
                <a:gd name="connsiteX23" fmla="*/ 363980 w 376107"/>
                <a:gd name="connsiteY23" fmla="*/ 0 h 4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107" h="448704">
                  <a:moveTo>
                    <a:pt x="363980" y="0"/>
                  </a:moveTo>
                  <a:lnTo>
                    <a:pt x="12127" y="0"/>
                  </a:lnTo>
                  <a:cubicBezTo>
                    <a:pt x="5430" y="0"/>
                    <a:pt x="0" y="5430"/>
                    <a:pt x="0" y="12127"/>
                  </a:cubicBezTo>
                  <a:cubicBezTo>
                    <a:pt x="0" y="18825"/>
                    <a:pt x="5430" y="24254"/>
                    <a:pt x="12127" y="24254"/>
                  </a:cubicBezTo>
                  <a:lnTo>
                    <a:pt x="351853" y="24254"/>
                  </a:lnTo>
                  <a:lnTo>
                    <a:pt x="351853" y="72763"/>
                  </a:lnTo>
                  <a:lnTo>
                    <a:pt x="12127" y="72763"/>
                  </a:lnTo>
                  <a:cubicBezTo>
                    <a:pt x="5430" y="72763"/>
                    <a:pt x="0" y="78193"/>
                    <a:pt x="0" y="84890"/>
                  </a:cubicBezTo>
                  <a:lnTo>
                    <a:pt x="0" y="436577"/>
                  </a:lnTo>
                  <a:cubicBezTo>
                    <a:pt x="0" y="443275"/>
                    <a:pt x="5430" y="448705"/>
                    <a:pt x="12127" y="448705"/>
                  </a:cubicBezTo>
                  <a:lnTo>
                    <a:pt x="168953" y="448705"/>
                  </a:lnTo>
                  <a:cubicBezTo>
                    <a:pt x="175651" y="448705"/>
                    <a:pt x="181080" y="443275"/>
                    <a:pt x="181080" y="436577"/>
                  </a:cubicBezTo>
                  <a:cubicBezTo>
                    <a:pt x="181080" y="429880"/>
                    <a:pt x="175651" y="424450"/>
                    <a:pt x="168953" y="424450"/>
                  </a:cubicBezTo>
                  <a:lnTo>
                    <a:pt x="24254" y="424450"/>
                  </a:lnTo>
                  <a:lnTo>
                    <a:pt x="24254" y="97017"/>
                  </a:lnTo>
                  <a:lnTo>
                    <a:pt x="315306" y="97017"/>
                  </a:lnTo>
                  <a:lnTo>
                    <a:pt x="315306" y="133399"/>
                  </a:lnTo>
                  <a:cubicBezTo>
                    <a:pt x="315306" y="140096"/>
                    <a:pt x="320736" y="145526"/>
                    <a:pt x="327433" y="145526"/>
                  </a:cubicBezTo>
                  <a:cubicBezTo>
                    <a:pt x="334131" y="145526"/>
                    <a:pt x="339560" y="140096"/>
                    <a:pt x="339560" y="133399"/>
                  </a:cubicBezTo>
                  <a:lnTo>
                    <a:pt x="339560" y="97017"/>
                  </a:lnTo>
                  <a:lnTo>
                    <a:pt x="363980" y="97017"/>
                  </a:lnTo>
                  <a:cubicBezTo>
                    <a:pt x="370677" y="97017"/>
                    <a:pt x="376107" y="91588"/>
                    <a:pt x="376107" y="84890"/>
                  </a:cubicBezTo>
                  <a:lnTo>
                    <a:pt x="376107" y="12127"/>
                  </a:lnTo>
                  <a:cubicBezTo>
                    <a:pt x="376107" y="5430"/>
                    <a:pt x="370677" y="0"/>
                    <a:pt x="363980" y="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639331-B1F0-6E94-A3F0-5CC6578F1DAF}"/>
                </a:ext>
              </a:extLst>
            </p:cNvPr>
            <p:cNvSpPr/>
            <p:nvPr/>
          </p:nvSpPr>
          <p:spPr>
            <a:xfrm>
              <a:off x="1960567" y="3366485"/>
              <a:ext cx="102501" cy="135079"/>
            </a:xfrm>
            <a:custGeom>
              <a:avLst/>
              <a:gdLst>
                <a:gd name="connsiteX0" fmla="*/ 90375 w 102501"/>
                <a:gd name="connsiteY0" fmla="*/ 135080 h 135079"/>
                <a:gd name="connsiteX1" fmla="*/ 12127 w 102501"/>
                <a:gd name="connsiteY1" fmla="*/ 135080 h 135079"/>
                <a:gd name="connsiteX2" fmla="*/ 0 w 102501"/>
                <a:gd name="connsiteY2" fmla="*/ 122953 h 135079"/>
                <a:gd name="connsiteX3" fmla="*/ 0 w 102501"/>
                <a:gd name="connsiteY3" fmla="*/ 12127 h 135079"/>
                <a:gd name="connsiteX4" fmla="*/ 12127 w 102501"/>
                <a:gd name="connsiteY4" fmla="*/ 0 h 135079"/>
                <a:gd name="connsiteX5" fmla="*/ 90375 w 102501"/>
                <a:gd name="connsiteY5" fmla="*/ 0 h 135079"/>
                <a:gd name="connsiteX6" fmla="*/ 102502 w 102501"/>
                <a:gd name="connsiteY6" fmla="*/ 12127 h 135079"/>
                <a:gd name="connsiteX7" fmla="*/ 102502 w 102501"/>
                <a:gd name="connsiteY7" fmla="*/ 122953 h 135079"/>
                <a:gd name="connsiteX8" fmla="*/ 90375 w 102501"/>
                <a:gd name="connsiteY8" fmla="*/ 135080 h 135079"/>
                <a:gd name="connsiteX9" fmla="*/ 24254 w 102501"/>
                <a:gd name="connsiteY9" fmla="*/ 110826 h 135079"/>
                <a:gd name="connsiteX10" fmla="*/ 78248 w 102501"/>
                <a:gd name="connsiteY10" fmla="*/ 110826 h 135079"/>
                <a:gd name="connsiteX11" fmla="*/ 78248 w 102501"/>
                <a:gd name="connsiteY11" fmla="*/ 24254 h 135079"/>
                <a:gd name="connsiteX12" fmla="*/ 24254 w 102501"/>
                <a:gd name="connsiteY12" fmla="*/ 24254 h 135079"/>
                <a:gd name="connsiteX13" fmla="*/ 24254 w 102501"/>
                <a:gd name="connsiteY13" fmla="*/ 110826 h 13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01" h="135079">
                  <a:moveTo>
                    <a:pt x="90375" y="135080"/>
                  </a:moveTo>
                  <a:lnTo>
                    <a:pt x="12127" y="135080"/>
                  </a:lnTo>
                  <a:cubicBezTo>
                    <a:pt x="5430" y="135080"/>
                    <a:pt x="0" y="129650"/>
                    <a:pt x="0" y="122953"/>
                  </a:cubicBezTo>
                  <a:lnTo>
                    <a:pt x="0" y="12127"/>
                  </a:lnTo>
                  <a:cubicBezTo>
                    <a:pt x="0" y="5430"/>
                    <a:pt x="5430" y="0"/>
                    <a:pt x="12127" y="0"/>
                  </a:cubicBezTo>
                  <a:lnTo>
                    <a:pt x="90375" y="0"/>
                  </a:lnTo>
                  <a:cubicBezTo>
                    <a:pt x="97072" y="0"/>
                    <a:pt x="102502" y="5430"/>
                    <a:pt x="102502" y="12127"/>
                  </a:cubicBezTo>
                  <a:lnTo>
                    <a:pt x="102502" y="122953"/>
                  </a:lnTo>
                  <a:cubicBezTo>
                    <a:pt x="102502" y="129650"/>
                    <a:pt x="97072" y="135080"/>
                    <a:pt x="90375" y="135080"/>
                  </a:cubicBezTo>
                  <a:close/>
                  <a:moveTo>
                    <a:pt x="24254" y="110826"/>
                  </a:moveTo>
                  <a:lnTo>
                    <a:pt x="78248" y="110826"/>
                  </a:lnTo>
                  <a:lnTo>
                    <a:pt x="78248" y="24254"/>
                  </a:lnTo>
                  <a:lnTo>
                    <a:pt x="24254" y="24254"/>
                  </a:lnTo>
                  <a:lnTo>
                    <a:pt x="24254" y="110826"/>
                  </a:lnTo>
                  <a:close/>
                </a:path>
              </a:pathLst>
            </a:custGeom>
            <a:solidFill>
              <a:schemeClr val="bg1"/>
            </a:solidFill>
            <a:ln w="9525" cap="flat">
              <a:solidFill>
                <a:srgbClr val="363F44"/>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C2D2ED-BA36-34EE-5362-20CED9AD2EC7}"/>
                </a:ext>
              </a:extLst>
            </p:cNvPr>
            <p:cNvSpPr/>
            <p:nvPr/>
          </p:nvSpPr>
          <p:spPr>
            <a:xfrm>
              <a:off x="1987649" y="3439909"/>
              <a:ext cx="412223" cy="612696"/>
            </a:xfrm>
            <a:custGeom>
              <a:avLst/>
              <a:gdLst>
                <a:gd name="connsiteX0" fmla="*/ 350182 w 412223"/>
                <a:gd name="connsiteY0" fmla="*/ 0 h 612696"/>
                <a:gd name="connsiteX1" fmla="*/ 155817 w 412223"/>
                <a:gd name="connsiteY1" fmla="*/ 0 h 612696"/>
                <a:gd name="connsiteX2" fmla="*/ 93776 w 412223"/>
                <a:gd name="connsiteY2" fmla="*/ 62041 h 612696"/>
                <a:gd name="connsiteX3" fmla="*/ 93776 w 412223"/>
                <a:gd name="connsiteY3" fmla="*/ 110192 h 612696"/>
                <a:gd name="connsiteX4" fmla="*/ 64395 w 412223"/>
                <a:gd name="connsiteY4" fmla="*/ 94647 h 612696"/>
                <a:gd name="connsiteX5" fmla="*/ 4999 w 412223"/>
                <a:gd name="connsiteY5" fmla="*/ 113279 h 612696"/>
                <a:gd name="connsiteX6" fmla="*/ 23576 w 412223"/>
                <a:gd name="connsiteY6" fmla="*/ 172646 h 612696"/>
                <a:gd name="connsiteX7" fmla="*/ 123294 w 412223"/>
                <a:gd name="connsiteY7" fmla="*/ 225427 h 612696"/>
                <a:gd name="connsiteX8" fmla="*/ 128944 w 412223"/>
                <a:gd name="connsiteY8" fmla="*/ 226833 h 612696"/>
                <a:gd name="connsiteX9" fmla="*/ 139666 w 412223"/>
                <a:gd name="connsiteY9" fmla="*/ 220383 h 612696"/>
                <a:gd name="connsiteX10" fmla="*/ 134622 w 412223"/>
                <a:gd name="connsiteY10" fmla="*/ 203984 h 612696"/>
                <a:gd name="connsiteX11" fmla="*/ 34849 w 412223"/>
                <a:gd name="connsiteY11" fmla="*/ 151176 h 612696"/>
                <a:gd name="connsiteX12" fmla="*/ 26470 w 412223"/>
                <a:gd name="connsiteY12" fmla="*/ 124496 h 612696"/>
                <a:gd name="connsiteX13" fmla="*/ 53095 w 412223"/>
                <a:gd name="connsiteY13" fmla="*/ 116090 h 612696"/>
                <a:gd name="connsiteX14" fmla="*/ 100225 w 412223"/>
                <a:gd name="connsiteY14" fmla="*/ 141033 h 612696"/>
                <a:gd name="connsiteX15" fmla="*/ 100666 w 412223"/>
                <a:gd name="connsiteY15" fmla="*/ 141226 h 612696"/>
                <a:gd name="connsiteX16" fmla="*/ 101851 w 412223"/>
                <a:gd name="connsiteY16" fmla="*/ 141722 h 612696"/>
                <a:gd name="connsiteX17" fmla="*/ 102981 w 412223"/>
                <a:gd name="connsiteY17" fmla="*/ 142081 h 612696"/>
                <a:gd name="connsiteX18" fmla="*/ 104084 w 412223"/>
                <a:gd name="connsiteY18" fmla="*/ 142274 h 612696"/>
                <a:gd name="connsiteX19" fmla="*/ 105407 w 412223"/>
                <a:gd name="connsiteY19" fmla="*/ 142411 h 612696"/>
                <a:gd name="connsiteX20" fmla="*/ 105875 w 412223"/>
                <a:gd name="connsiteY20" fmla="*/ 142466 h 612696"/>
                <a:gd name="connsiteX21" fmla="*/ 106454 w 412223"/>
                <a:gd name="connsiteY21" fmla="*/ 142411 h 612696"/>
                <a:gd name="connsiteX22" fmla="*/ 107749 w 412223"/>
                <a:gd name="connsiteY22" fmla="*/ 142274 h 612696"/>
                <a:gd name="connsiteX23" fmla="*/ 108879 w 412223"/>
                <a:gd name="connsiteY23" fmla="*/ 142053 h 612696"/>
                <a:gd name="connsiteX24" fmla="*/ 109982 w 412223"/>
                <a:gd name="connsiteY24" fmla="*/ 141722 h 612696"/>
                <a:gd name="connsiteX25" fmla="*/ 111112 w 412223"/>
                <a:gd name="connsiteY25" fmla="*/ 141254 h 612696"/>
                <a:gd name="connsiteX26" fmla="*/ 112104 w 412223"/>
                <a:gd name="connsiteY26" fmla="*/ 140730 h 612696"/>
                <a:gd name="connsiteX27" fmla="*/ 113096 w 412223"/>
                <a:gd name="connsiteY27" fmla="*/ 140069 h 612696"/>
                <a:gd name="connsiteX28" fmla="*/ 113978 w 412223"/>
                <a:gd name="connsiteY28" fmla="*/ 139324 h 612696"/>
                <a:gd name="connsiteX29" fmla="*/ 114833 w 412223"/>
                <a:gd name="connsiteY29" fmla="*/ 138470 h 612696"/>
                <a:gd name="connsiteX30" fmla="*/ 115549 w 412223"/>
                <a:gd name="connsiteY30" fmla="*/ 137616 h 612696"/>
                <a:gd name="connsiteX31" fmla="*/ 116266 w 412223"/>
                <a:gd name="connsiteY31" fmla="*/ 136513 h 612696"/>
                <a:gd name="connsiteX32" fmla="*/ 116597 w 412223"/>
                <a:gd name="connsiteY32" fmla="*/ 136017 h 612696"/>
                <a:gd name="connsiteX33" fmla="*/ 116790 w 412223"/>
                <a:gd name="connsiteY33" fmla="*/ 135576 h 612696"/>
                <a:gd name="connsiteX34" fmla="*/ 117286 w 412223"/>
                <a:gd name="connsiteY34" fmla="*/ 134363 h 612696"/>
                <a:gd name="connsiteX35" fmla="*/ 117617 w 412223"/>
                <a:gd name="connsiteY35" fmla="*/ 133288 h 612696"/>
                <a:gd name="connsiteX36" fmla="*/ 117837 w 412223"/>
                <a:gd name="connsiteY36" fmla="*/ 132131 h 612696"/>
                <a:gd name="connsiteX37" fmla="*/ 117975 w 412223"/>
                <a:gd name="connsiteY37" fmla="*/ 130835 h 612696"/>
                <a:gd name="connsiteX38" fmla="*/ 118030 w 412223"/>
                <a:gd name="connsiteY38" fmla="*/ 130339 h 612696"/>
                <a:gd name="connsiteX39" fmla="*/ 118030 w 412223"/>
                <a:gd name="connsiteY39" fmla="*/ 62069 h 612696"/>
                <a:gd name="connsiteX40" fmla="*/ 155817 w 412223"/>
                <a:gd name="connsiteY40" fmla="*/ 24282 h 612696"/>
                <a:gd name="connsiteX41" fmla="*/ 350182 w 412223"/>
                <a:gd name="connsiteY41" fmla="*/ 24282 h 612696"/>
                <a:gd name="connsiteX42" fmla="*/ 387969 w 412223"/>
                <a:gd name="connsiteY42" fmla="*/ 62069 h 612696"/>
                <a:gd name="connsiteX43" fmla="*/ 387969 w 412223"/>
                <a:gd name="connsiteY43" fmla="*/ 257316 h 612696"/>
                <a:gd name="connsiteX44" fmla="*/ 367408 w 412223"/>
                <a:gd name="connsiteY44" fmla="*/ 277877 h 612696"/>
                <a:gd name="connsiteX45" fmla="*/ 346847 w 412223"/>
                <a:gd name="connsiteY45" fmla="*/ 257316 h 612696"/>
                <a:gd name="connsiteX46" fmla="*/ 346847 w 412223"/>
                <a:gd name="connsiteY46" fmla="*/ 93875 h 612696"/>
                <a:gd name="connsiteX47" fmla="*/ 334720 w 412223"/>
                <a:gd name="connsiteY47" fmla="*/ 81748 h 612696"/>
                <a:gd name="connsiteX48" fmla="*/ 322593 w 412223"/>
                <a:gd name="connsiteY48" fmla="*/ 93875 h 612696"/>
                <a:gd name="connsiteX49" fmla="*/ 322593 w 412223"/>
                <a:gd name="connsiteY49" fmla="*/ 559723 h 612696"/>
                <a:gd name="connsiteX50" fmla="*/ 293846 w 412223"/>
                <a:gd name="connsiteY50" fmla="*/ 588470 h 612696"/>
                <a:gd name="connsiteX51" fmla="*/ 265127 w 412223"/>
                <a:gd name="connsiteY51" fmla="*/ 559723 h 612696"/>
                <a:gd name="connsiteX52" fmla="*/ 265127 w 412223"/>
                <a:gd name="connsiteY52" fmla="*/ 282480 h 612696"/>
                <a:gd name="connsiteX53" fmla="*/ 253000 w 412223"/>
                <a:gd name="connsiteY53" fmla="*/ 270353 h 612696"/>
                <a:gd name="connsiteX54" fmla="*/ 240872 w 412223"/>
                <a:gd name="connsiteY54" fmla="*/ 282480 h 612696"/>
                <a:gd name="connsiteX55" fmla="*/ 240872 w 412223"/>
                <a:gd name="connsiteY55" fmla="*/ 559723 h 612696"/>
                <a:gd name="connsiteX56" fmla="*/ 212126 w 412223"/>
                <a:gd name="connsiteY56" fmla="*/ 588470 h 612696"/>
                <a:gd name="connsiteX57" fmla="*/ 183379 w 412223"/>
                <a:gd name="connsiteY57" fmla="*/ 559723 h 612696"/>
                <a:gd name="connsiteX58" fmla="*/ 183379 w 412223"/>
                <a:gd name="connsiteY58" fmla="*/ 93848 h 612696"/>
                <a:gd name="connsiteX59" fmla="*/ 171252 w 412223"/>
                <a:gd name="connsiteY59" fmla="*/ 81720 h 612696"/>
                <a:gd name="connsiteX60" fmla="*/ 159125 w 412223"/>
                <a:gd name="connsiteY60" fmla="*/ 93848 h 612696"/>
                <a:gd name="connsiteX61" fmla="*/ 159125 w 412223"/>
                <a:gd name="connsiteY61" fmla="*/ 559696 h 612696"/>
                <a:gd name="connsiteX62" fmla="*/ 212126 w 412223"/>
                <a:gd name="connsiteY62" fmla="*/ 612697 h 612696"/>
                <a:gd name="connsiteX63" fmla="*/ 253000 w 412223"/>
                <a:gd name="connsiteY63" fmla="*/ 593403 h 612696"/>
                <a:gd name="connsiteX64" fmla="*/ 293846 w 412223"/>
                <a:gd name="connsiteY64" fmla="*/ 612697 h 612696"/>
                <a:gd name="connsiteX65" fmla="*/ 346847 w 412223"/>
                <a:gd name="connsiteY65" fmla="*/ 559696 h 612696"/>
                <a:gd name="connsiteX66" fmla="*/ 346847 w 412223"/>
                <a:gd name="connsiteY66" fmla="*/ 297088 h 612696"/>
                <a:gd name="connsiteX67" fmla="*/ 367408 w 412223"/>
                <a:gd name="connsiteY67" fmla="*/ 302131 h 612696"/>
                <a:gd name="connsiteX68" fmla="*/ 412224 w 412223"/>
                <a:gd name="connsiteY68" fmla="*/ 257316 h 612696"/>
                <a:gd name="connsiteX69" fmla="*/ 412224 w 412223"/>
                <a:gd name="connsiteY69" fmla="*/ 62069 h 612696"/>
                <a:gd name="connsiteX70" fmla="*/ 350182 w 412223"/>
                <a:gd name="connsiteY70" fmla="*/ 28 h 6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2223" h="612696">
                  <a:moveTo>
                    <a:pt x="350182" y="0"/>
                  </a:moveTo>
                  <a:lnTo>
                    <a:pt x="155817" y="0"/>
                  </a:lnTo>
                  <a:cubicBezTo>
                    <a:pt x="121613" y="0"/>
                    <a:pt x="93776" y="27837"/>
                    <a:pt x="93776" y="62041"/>
                  </a:cubicBezTo>
                  <a:lnTo>
                    <a:pt x="93776" y="110192"/>
                  </a:lnTo>
                  <a:lnTo>
                    <a:pt x="64395" y="94647"/>
                  </a:lnTo>
                  <a:cubicBezTo>
                    <a:pt x="42897" y="83402"/>
                    <a:pt x="16245" y="91780"/>
                    <a:pt x="4999" y="113279"/>
                  </a:cubicBezTo>
                  <a:cubicBezTo>
                    <a:pt x="-6246" y="134804"/>
                    <a:pt x="2133" y="161456"/>
                    <a:pt x="23576" y="172646"/>
                  </a:cubicBezTo>
                  <a:lnTo>
                    <a:pt x="123294" y="225427"/>
                  </a:lnTo>
                  <a:cubicBezTo>
                    <a:pt x="125113" y="226392"/>
                    <a:pt x="127043" y="226833"/>
                    <a:pt x="128944" y="226833"/>
                  </a:cubicBezTo>
                  <a:cubicBezTo>
                    <a:pt x="133299" y="226833"/>
                    <a:pt x="137489" y="224490"/>
                    <a:pt x="139666" y="220383"/>
                  </a:cubicBezTo>
                  <a:cubicBezTo>
                    <a:pt x="142808" y="214458"/>
                    <a:pt x="140548" y="207126"/>
                    <a:pt x="134622" y="203984"/>
                  </a:cubicBezTo>
                  <a:lnTo>
                    <a:pt x="34849" y="151176"/>
                  </a:lnTo>
                  <a:cubicBezTo>
                    <a:pt x="25175" y="146132"/>
                    <a:pt x="21426" y="134170"/>
                    <a:pt x="26470" y="124496"/>
                  </a:cubicBezTo>
                  <a:cubicBezTo>
                    <a:pt x="31514" y="114822"/>
                    <a:pt x="43503" y="111074"/>
                    <a:pt x="53095" y="116090"/>
                  </a:cubicBezTo>
                  <a:lnTo>
                    <a:pt x="100225" y="141033"/>
                  </a:lnTo>
                  <a:cubicBezTo>
                    <a:pt x="100363" y="141116"/>
                    <a:pt x="100528" y="141143"/>
                    <a:pt x="100666" y="141226"/>
                  </a:cubicBezTo>
                  <a:cubicBezTo>
                    <a:pt x="101052" y="141419"/>
                    <a:pt x="101465" y="141557"/>
                    <a:pt x="101851" y="141722"/>
                  </a:cubicBezTo>
                  <a:cubicBezTo>
                    <a:pt x="102237" y="141860"/>
                    <a:pt x="102595" y="141970"/>
                    <a:pt x="102981" y="142081"/>
                  </a:cubicBezTo>
                  <a:cubicBezTo>
                    <a:pt x="103340" y="142163"/>
                    <a:pt x="103698" y="142218"/>
                    <a:pt x="104084" y="142274"/>
                  </a:cubicBezTo>
                  <a:cubicBezTo>
                    <a:pt x="104525" y="142329"/>
                    <a:pt x="104966" y="142384"/>
                    <a:pt x="105407" y="142411"/>
                  </a:cubicBezTo>
                  <a:cubicBezTo>
                    <a:pt x="105572" y="142411"/>
                    <a:pt x="105710" y="142466"/>
                    <a:pt x="105875" y="142466"/>
                  </a:cubicBezTo>
                  <a:cubicBezTo>
                    <a:pt x="106068" y="142466"/>
                    <a:pt x="106261" y="142411"/>
                    <a:pt x="106454" y="142411"/>
                  </a:cubicBezTo>
                  <a:cubicBezTo>
                    <a:pt x="106895" y="142411"/>
                    <a:pt x="107309" y="142356"/>
                    <a:pt x="107749" y="142274"/>
                  </a:cubicBezTo>
                  <a:cubicBezTo>
                    <a:pt x="108135" y="142218"/>
                    <a:pt x="108521" y="142136"/>
                    <a:pt x="108879" y="142053"/>
                  </a:cubicBezTo>
                  <a:cubicBezTo>
                    <a:pt x="109265" y="141970"/>
                    <a:pt x="109624" y="141833"/>
                    <a:pt x="109982" y="141722"/>
                  </a:cubicBezTo>
                  <a:cubicBezTo>
                    <a:pt x="110368" y="141584"/>
                    <a:pt x="110726" y="141419"/>
                    <a:pt x="111112" y="141254"/>
                  </a:cubicBezTo>
                  <a:cubicBezTo>
                    <a:pt x="111443" y="141088"/>
                    <a:pt x="111773" y="140923"/>
                    <a:pt x="112104" y="140730"/>
                  </a:cubicBezTo>
                  <a:cubicBezTo>
                    <a:pt x="112435" y="140510"/>
                    <a:pt x="112766" y="140317"/>
                    <a:pt x="113096" y="140069"/>
                  </a:cubicBezTo>
                  <a:cubicBezTo>
                    <a:pt x="113400" y="139848"/>
                    <a:pt x="113703" y="139600"/>
                    <a:pt x="113978" y="139324"/>
                  </a:cubicBezTo>
                  <a:cubicBezTo>
                    <a:pt x="114282" y="139049"/>
                    <a:pt x="114557" y="138773"/>
                    <a:pt x="114833" y="138470"/>
                  </a:cubicBezTo>
                  <a:cubicBezTo>
                    <a:pt x="115081" y="138194"/>
                    <a:pt x="115329" y="137919"/>
                    <a:pt x="115549" y="137616"/>
                  </a:cubicBezTo>
                  <a:cubicBezTo>
                    <a:pt x="115825" y="137257"/>
                    <a:pt x="116046" y="136899"/>
                    <a:pt x="116266" y="136513"/>
                  </a:cubicBezTo>
                  <a:cubicBezTo>
                    <a:pt x="116376" y="136348"/>
                    <a:pt x="116487" y="136210"/>
                    <a:pt x="116597" y="136017"/>
                  </a:cubicBezTo>
                  <a:cubicBezTo>
                    <a:pt x="116679" y="135879"/>
                    <a:pt x="116707" y="135714"/>
                    <a:pt x="116790" y="135576"/>
                  </a:cubicBezTo>
                  <a:cubicBezTo>
                    <a:pt x="116983" y="135190"/>
                    <a:pt x="117148" y="134777"/>
                    <a:pt x="117286" y="134363"/>
                  </a:cubicBezTo>
                  <a:cubicBezTo>
                    <a:pt x="117424" y="134005"/>
                    <a:pt x="117534" y="133647"/>
                    <a:pt x="117617" y="133288"/>
                  </a:cubicBezTo>
                  <a:cubicBezTo>
                    <a:pt x="117699" y="132903"/>
                    <a:pt x="117782" y="132544"/>
                    <a:pt x="117837" y="132131"/>
                  </a:cubicBezTo>
                  <a:cubicBezTo>
                    <a:pt x="117892" y="131690"/>
                    <a:pt x="117947" y="131276"/>
                    <a:pt x="117975" y="130835"/>
                  </a:cubicBezTo>
                  <a:cubicBezTo>
                    <a:pt x="117975" y="130670"/>
                    <a:pt x="118030" y="130505"/>
                    <a:pt x="118030" y="130339"/>
                  </a:cubicBezTo>
                  <a:lnTo>
                    <a:pt x="118030" y="62069"/>
                  </a:lnTo>
                  <a:cubicBezTo>
                    <a:pt x="118030" y="41232"/>
                    <a:pt x="134980" y="24282"/>
                    <a:pt x="155817" y="24282"/>
                  </a:cubicBezTo>
                  <a:lnTo>
                    <a:pt x="350182" y="24282"/>
                  </a:lnTo>
                  <a:cubicBezTo>
                    <a:pt x="371019" y="24282"/>
                    <a:pt x="387969" y="41232"/>
                    <a:pt x="387969" y="62069"/>
                  </a:cubicBezTo>
                  <a:lnTo>
                    <a:pt x="387969" y="257316"/>
                  </a:lnTo>
                  <a:cubicBezTo>
                    <a:pt x="387969" y="268644"/>
                    <a:pt x="378736" y="277877"/>
                    <a:pt x="367408" y="277877"/>
                  </a:cubicBezTo>
                  <a:cubicBezTo>
                    <a:pt x="356080" y="277877"/>
                    <a:pt x="346847" y="268644"/>
                    <a:pt x="346847" y="257316"/>
                  </a:cubicBezTo>
                  <a:lnTo>
                    <a:pt x="346847" y="93875"/>
                  </a:lnTo>
                  <a:cubicBezTo>
                    <a:pt x="346847" y="87178"/>
                    <a:pt x="341418" y="81748"/>
                    <a:pt x="334720" y="81748"/>
                  </a:cubicBezTo>
                  <a:cubicBezTo>
                    <a:pt x="328023" y="81748"/>
                    <a:pt x="322593" y="87178"/>
                    <a:pt x="322593" y="93875"/>
                  </a:cubicBezTo>
                  <a:lnTo>
                    <a:pt x="322593" y="559723"/>
                  </a:lnTo>
                  <a:cubicBezTo>
                    <a:pt x="322593" y="575571"/>
                    <a:pt x="309694" y="588470"/>
                    <a:pt x="293846" y="588470"/>
                  </a:cubicBezTo>
                  <a:cubicBezTo>
                    <a:pt x="277998" y="588470"/>
                    <a:pt x="265127" y="575571"/>
                    <a:pt x="265127" y="559723"/>
                  </a:cubicBezTo>
                  <a:lnTo>
                    <a:pt x="265127" y="282480"/>
                  </a:lnTo>
                  <a:cubicBezTo>
                    <a:pt x="265127" y="275782"/>
                    <a:pt x="259697" y="270353"/>
                    <a:pt x="253000" y="270353"/>
                  </a:cubicBezTo>
                  <a:cubicBezTo>
                    <a:pt x="246302" y="270353"/>
                    <a:pt x="240872" y="275782"/>
                    <a:pt x="240872" y="282480"/>
                  </a:cubicBezTo>
                  <a:lnTo>
                    <a:pt x="240872" y="559723"/>
                  </a:lnTo>
                  <a:cubicBezTo>
                    <a:pt x="240872" y="575571"/>
                    <a:pt x="227974" y="588470"/>
                    <a:pt x="212126" y="588470"/>
                  </a:cubicBezTo>
                  <a:cubicBezTo>
                    <a:pt x="196278" y="588470"/>
                    <a:pt x="183379" y="575571"/>
                    <a:pt x="183379" y="559723"/>
                  </a:cubicBezTo>
                  <a:lnTo>
                    <a:pt x="183379" y="93848"/>
                  </a:lnTo>
                  <a:cubicBezTo>
                    <a:pt x="183379" y="87150"/>
                    <a:pt x="177949" y="81720"/>
                    <a:pt x="171252" y="81720"/>
                  </a:cubicBezTo>
                  <a:cubicBezTo>
                    <a:pt x="164554" y="81720"/>
                    <a:pt x="159125" y="87150"/>
                    <a:pt x="159125" y="93848"/>
                  </a:cubicBezTo>
                  <a:lnTo>
                    <a:pt x="159125" y="559696"/>
                  </a:lnTo>
                  <a:cubicBezTo>
                    <a:pt x="159125" y="588911"/>
                    <a:pt x="182910" y="612697"/>
                    <a:pt x="212126" y="612697"/>
                  </a:cubicBezTo>
                  <a:cubicBezTo>
                    <a:pt x="228552" y="612697"/>
                    <a:pt x="243270" y="605172"/>
                    <a:pt x="253000" y="593403"/>
                  </a:cubicBezTo>
                  <a:cubicBezTo>
                    <a:pt x="262729" y="605172"/>
                    <a:pt x="277419" y="612697"/>
                    <a:pt x="293846" y="612697"/>
                  </a:cubicBezTo>
                  <a:cubicBezTo>
                    <a:pt x="323062" y="612697"/>
                    <a:pt x="346847" y="588911"/>
                    <a:pt x="346847" y="559696"/>
                  </a:cubicBezTo>
                  <a:lnTo>
                    <a:pt x="346847" y="297088"/>
                  </a:lnTo>
                  <a:cubicBezTo>
                    <a:pt x="353021" y="300285"/>
                    <a:pt x="359994" y="302131"/>
                    <a:pt x="367408" y="302131"/>
                  </a:cubicBezTo>
                  <a:cubicBezTo>
                    <a:pt x="392131" y="302131"/>
                    <a:pt x="412224" y="282039"/>
                    <a:pt x="412224" y="257316"/>
                  </a:cubicBezTo>
                  <a:lnTo>
                    <a:pt x="412224" y="62069"/>
                  </a:lnTo>
                  <a:cubicBezTo>
                    <a:pt x="412224" y="27865"/>
                    <a:pt x="384386" y="28"/>
                    <a:pt x="350182" y="28"/>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0B1F81E-50CA-C9F6-4AAF-14D80F1D3C65}"/>
                </a:ext>
              </a:extLst>
            </p:cNvPr>
            <p:cNvSpPr/>
            <p:nvPr/>
          </p:nvSpPr>
          <p:spPr>
            <a:xfrm>
              <a:off x="1679879" y="3734461"/>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16106A-DB09-A46A-2270-0532BC93122C}"/>
                </a:ext>
              </a:extLst>
            </p:cNvPr>
            <p:cNvSpPr/>
            <p:nvPr/>
          </p:nvSpPr>
          <p:spPr>
            <a:xfrm>
              <a:off x="1679879" y="3783714"/>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74312" y="1371600"/>
              <a:ext cx="777240" cy="777240"/>
            </a:xfrm>
            <a:prstGeom prst="rect">
              <a:avLst/>
            </a:prstGeom>
          </p:spPr>
        </p:pic>
      </p:grpSp>
      <p:cxnSp>
        <p:nvCxnSpPr>
          <p:cNvPr id="36" name="Straight Connector 35">
            <a:extLst>
              <a:ext uri="{FF2B5EF4-FFF2-40B4-BE49-F238E27FC236}">
                <a16:creationId xmlns:a16="http://schemas.microsoft.com/office/drawing/2014/main" id="{088D0F38-C962-2E86-7EA2-D6EDBE888849}"/>
              </a:ext>
            </a:extLst>
          </p:cNvPr>
          <p:cNvCxnSpPr/>
          <p:nvPr/>
        </p:nvCxnSpPr>
        <p:spPr>
          <a:xfrm>
            <a:off x="449084" y="3655066"/>
            <a:ext cx="973917"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CA51F2-1CB5-02DE-D7DE-6B81FA4AE021}"/>
              </a:ext>
            </a:extLst>
          </p:cNvPr>
          <p:cNvCxnSpPr>
            <a:cxnSpLocks/>
          </p:cNvCxnSpPr>
          <p:nvPr/>
        </p:nvCxnSpPr>
        <p:spPr>
          <a:xfrm>
            <a:off x="2624166" y="3655066"/>
            <a:ext cx="112541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7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957200" y="2813862"/>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Priority Check-in</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400676" y="2812950"/>
            <a:ext cx="173944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 Pre &amp; CLEAR</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2813862"/>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Lounge</a:t>
            </a:r>
          </a:p>
        </p:txBody>
      </p:sp>
      <p:grpSp>
        <p:nvGrpSpPr>
          <p:cNvPr id="67" name="Graphic 1">
            <a:extLst>
              <a:ext uri="{FF2B5EF4-FFF2-40B4-BE49-F238E27FC236}">
                <a16:creationId xmlns:a16="http://schemas.microsoft.com/office/drawing/2014/main" id="{8662C947-53EF-3AEF-325C-ED40871D24D2}"/>
              </a:ext>
            </a:extLst>
          </p:cNvPr>
          <p:cNvGrpSpPr/>
          <p:nvPr/>
        </p:nvGrpSpPr>
        <p:grpSpPr>
          <a:xfrm>
            <a:off x="3881757" y="3331378"/>
            <a:ext cx="776137" cy="776165"/>
            <a:chOff x="3881757" y="3331378"/>
            <a:chExt cx="776137" cy="776165"/>
          </a:xfrm>
          <a:solidFill>
            <a:schemeClr val="bg1"/>
          </a:solidFill>
        </p:grpSpPr>
        <p:sp>
          <p:nvSpPr>
            <p:cNvPr id="68" name="Freeform 67">
              <a:extLst>
                <a:ext uri="{FF2B5EF4-FFF2-40B4-BE49-F238E27FC236}">
                  <a16:creationId xmlns:a16="http://schemas.microsoft.com/office/drawing/2014/main" id="{A3F2A736-B466-7583-CEF2-F07290BF0E07}"/>
                </a:ext>
              </a:extLst>
            </p:cNvPr>
            <p:cNvSpPr/>
            <p:nvPr/>
          </p:nvSpPr>
          <p:spPr>
            <a:xfrm>
              <a:off x="4339942" y="3452649"/>
              <a:ext cx="106498" cy="120224"/>
            </a:xfrm>
            <a:custGeom>
              <a:avLst/>
              <a:gdLst>
                <a:gd name="connsiteX0" fmla="*/ 53249 w 106498"/>
                <a:gd name="connsiteY0" fmla="*/ 120224 h 120224"/>
                <a:gd name="connsiteX1" fmla="*/ 0 w 106498"/>
                <a:gd name="connsiteY1" fmla="*/ 66975 h 120224"/>
                <a:gd name="connsiteX2" fmla="*/ 0 w 106498"/>
                <a:gd name="connsiteY2" fmla="*/ 53249 h 120224"/>
                <a:gd name="connsiteX3" fmla="*/ 53249 w 106498"/>
                <a:gd name="connsiteY3" fmla="*/ 0 h 120224"/>
                <a:gd name="connsiteX4" fmla="*/ 106498 w 106498"/>
                <a:gd name="connsiteY4" fmla="*/ 53249 h 120224"/>
                <a:gd name="connsiteX5" fmla="*/ 106498 w 106498"/>
                <a:gd name="connsiteY5" fmla="*/ 66975 h 120224"/>
                <a:gd name="connsiteX6" fmla="*/ 53249 w 106498"/>
                <a:gd name="connsiteY6" fmla="*/ 120224 h 120224"/>
                <a:gd name="connsiteX7" fmla="*/ 53249 w 106498"/>
                <a:gd name="connsiteY7" fmla="*/ 24254 h 120224"/>
                <a:gd name="connsiteX8" fmla="*/ 24254 w 106498"/>
                <a:gd name="connsiteY8" fmla="*/ 53249 h 120224"/>
                <a:gd name="connsiteX9" fmla="*/ 24254 w 106498"/>
                <a:gd name="connsiteY9" fmla="*/ 66975 h 120224"/>
                <a:gd name="connsiteX10" fmla="*/ 53249 w 106498"/>
                <a:gd name="connsiteY10" fmla="*/ 95970 h 120224"/>
                <a:gd name="connsiteX11" fmla="*/ 82244 w 106498"/>
                <a:gd name="connsiteY11" fmla="*/ 66975 h 120224"/>
                <a:gd name="connsiteX12" fmla="*/ 82244 w 106498"/>
                <a:gd name="connsiteY12" fmla="*/ 53249 h 120224"/>
                <a:gd name="connsiteX13" fmla="*/ 53249 w 106498"/>
                <a:gd name="connsiteY13" fmla="*/ 24254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8" h="120224">
                  <a:moveTo>
                    <a:pt x="53249" y="120224"/>
                  </a:moveTo>
                  <a:cubicBezTo>
                    <a:pt x="23896" y="120224"/>
                    <a:pt x="0" y="96328"/>
                    <a:pt x="0" y="66975"/>
                  </a:cubicBezTo>
                  <a:lnTo>
                    <a:pt x="0" y="53249"/>
                  </a:lnTo>
                  <a:cubicBezTo>
                    <a:pt x="0" y="23896"/>
                    <a:pt x="23896" y="0"/>
                    <a:pt x="53249" y="0"/>
                  </a:cubicBezTo>
                  <a:cubicBezTo>
                    <a:pt x="82602" y="0"/>
                    <a:pt x="106498" y="23896"/>
                    <a:pt x="106498" y="53249"/>
                  </a:cubicBezTo>
                  <a:lnTo>
                    <a:pt x="106498" y="66975"/>
                  </a:lnTo>
                  <a:cubicBezTo>
                    <a:pt x="106498" y="96328"/>
                    <a:pt x="82602" y="120224"/>
                    <a:pt x="53249" y="120224"/>
                  </a:cubicBezTo>
                  <a:close/>
                  <a:moveTo>
                    <a:pt x="53249" y="24254"/>
                  </a:moveTo>
                  <a:cubicBezTo>
                    <a:pt x="37263" y="24254"/>
                    <a:pt x="24254" y="37263"/>
                    <a:pt x="24254" y="53249"/>
                  </a:cubicBezTo>
                  <a:lnTo>
                    <a:pt x="24254" y="66975"/>
                  </a:lnTo>
                  <a:cubicBezTo>
                    <a:pt x="24254" y="82961"/>
                    <a:pt x="37263" y="95970"/>
                    <a:pt x="53249" y="95970"/>
                  </a:cubicBezTo>
                  <a:cubicBezTo>
                    <a:pt x="69235" y="95970"/>
                    <a:pt x="82244" y="82961"/>
                    <a:pt x="82244" y="66975"/>
                  </a:cubicBezTo>
                  <a:lnTo>
                    <a:pt x="82244" y="53249"/>
                  </a:lnTo>
                  <a:cubicBezTo>
                    <a:pt x="82244" y="37263"/>
                    <a:pt x="69235" y="24254"/>
                    <a:pt x="53249" y="24254"/>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2D64DD9-CEFE-C5FC-D25A-C8C720E8AFCD}"/>
                </a:ext>
              </a:extLst>
            </p:cNvPr>
            <p:cNvSpPr/>
            <p:nvPr/>
          </p:nvSpPr>
          <p:spPr>
            <a:xfrm>
              <a:off x="4257671" y="3589741"/>
              <a:ext cx="271069" cy="517801"/>
            </a:xfrm>
            <a:custGeom>
              <a:avLst/>
              <a:gdLst>
                <a:gd name="connsiteX0" fmla="*/ 204921 w 271069"/>
                <a:gd name="connsiteY0" fmla="*/ 0 h 517801"/>
                <a:gd name="connsiteX1" fmla="*/ 66121 w 271069"/>
                <a:gd name="connsiteY1" fmla="*/ 0 h 517801"/>
                <a:gd name="connsiteX2" fmla="*/ 0 w 271069"/>
                <a:gd name="connsiteY2" fmla="*/ 66121 h 517801"/>
                <a:gd name="connsiteX3" fmla="*/ 0 w 271069"/>
                <a:gd name="connsiteY3" fmla="*/ 217765 h 517801"/>
                <a:gd name="connsiteX4" fmla="*/ 39551 w 271069"/>
                <a:gd name="connsiteY4" fmla="*/ 257316 h 517801"/>
                <a:gd name="connsiteX5" fmla="*/ 54848 w 271069"/>
                <a:gd name="connsiteY5" fmla="*/ 254229 h 517801"/>
                <a:gd name="connsiteX6" fmla="*/ 54848 w 271069"/>
                <a:gd name="connsiteY6" fmla="*/ 471388 h 517801"/>
                <a:gd name="connsiteX7" fmla="*/ 101234 w 271069"/>
                <a:gd name="connsiteY7" fmla="*/ 517802 h 517801"/>
                <a:gd name="connsiteX8" fmla="*/ 135521 w 271069"/>
                <a:gd name="connsiteY8" fmla="*/ 502560 h 517801"/>
                <a:gd name="connsiteX9" fmla="*/ 169808 w 271069"/>
                <a:gd name="connsiteY9" fmla="*/ 517802 h 517801"/>
                <a:gd name="connsiteX10" fmla="*/ 216222 w 271069"/>
                <a:gd name="connsiteY10" fmla="*/ 471388 h 517801"/>
                <a:gd name="connsiteX11" fmla="*/ 216222 w 271069"/>
                <a:gd name="connsiteY11" fmla="*/ 254229 h 517801"/>
                <a:gd name="connsiteX12" fmla="*/ 231518 w 271069"/>
                <a:gd name="connsiteY12" fmla="*/ 257316 h 517801"/>
                <a:gd name="connsiteX13" fmla="*/ 271069 w 271069"/>
                <a:gd name="connsiteY13" fmla="*/ 217765 h 517801"/>
                <a:gd name="connsiteX14" fmla="*/ 271069 w 271069"/>
                <a:gd name="connsiteY14" fmla="*/ 66121 h 517801"/>
                <a:gd name="connsiteX15" fmla="*/ 204949 w 271069"/>
                <a:gd name="connsiteY15" fmla="*/ 0 h 517801"/>
                <a:gd name="connsiteX16" fmla="*/ 231491 w 271069"/>
                <a:gd name="connsiteY16" fmla="*/ 233062 h 517801"/>
                <a:gd name="connsiteX17" fmla="*/ 216194 w 271069"/>
                <a:gd name="connsiteY17" fmla="*/ 217765 h 517801"/>
                <a:gd name="connsiteX18" fmla="*/ 216194 w 271069"/>
                <a:gd name="connsiteY18" fmla="*/ 80673 h 517801"/>
                <a:gd name="connsiteX19" fmla="*/ 204067 w 271069"/>
                <a:gd name="connsiteY19" fmla="*/ 68546 h 517801"/>
                <a:gd name="connsiteX20" fmla="*/ 191940 w 271069"/>
                <a:gd name="connsiteY20" fmla="*/ 80673 h 517801"/>
                <a:gd name="connsiteX21" fmla="*/ 191940 w 271069"/>
                <a:gd name="connsiteY21" fmla="*/ 471360 h 517801"/>
                <a:gd name="connsiteX22" fmla="*/ 169780 w 271069"/>
                <a:gd name="connsiteY22" fmla="*/ 493520 h 517801"/>
                <a:gd name="connsiteX23" fmla="*/ 147620 w 271069"/>
                <a:gd name="connsiteY23" fmla="*/ 471360 h 517801"/>
                <a:gd name="connsiteX24" fmla="*/ 147620 w 271069"/>
                <a:gd name="connsiteY24" fmla="*/ 238850 h 517801"/>
                <a:gd name="connsiteX25" fmla="*/ 135493 w 271069"/>
                <a:gd name="connsiteY25" fmla="*/ 226723 h 517801"/>
                <a:gd name="connsiteX26" fmla="*/ 123366 w 271069"/>
                <a:gd name="connsiteY26" fmla="*/ 238850 h 517801"/>
                <a:gd name="connsiteX27" fmla="*/ 123366 w 271069"/>
                <a:gd name="connsiteY27" fmla="*/ 471360 h 517801"/>
                <a:gd name="connsiteX28" fmla="*/ 101207 w 271069"/>
                <a:gd name="connsiteY28" fmla="*/ 493520 h 517801"/>
                <a:gd name="connsiteX29" fmla="*/ 79075 w 271069"/>
                <a:gd name="connsiteY29" fmla="*/ 471360 h 517801"/>
                <a:gd name="connsiteX30" fmla="*/ 79075 w 271069"/>
                <a:gd name="connsiteY30" fmla="*/ 80673 h 517801"/>
                <a:gd name="connsiteX31" fmla="*/ 66947 w 271069"/>
                <a:gd name="connsiteY31" fmla="*/ 68546 h 517801"/>
                <a:gd name="connsiteX32" fmla="*/ 54820 w 271069"/>
                <a:gd name="connsiteY32" fmla="*/ 80673 h 517801"/>
                <a:gd name="connsiteX33" fmla="*/ 54820 w 271069"/>
                <a:gd name="connsiteY33" fmla="*/ 217765 h 517801"/>
                <a:gd name="connsiteX34" fmla="*/ 39523 w 271069"/>
                <a:gd name="connsiteY34" fmla="*/ 233062 h 517801"/>
                <a:gd name="connsiteX35" fmla="*/ 24227 w 271069"/>
                <a:gd name="connsiteY35" fmla="*/ 217765 h 517801"/>
                <a:gd name="connsiteX36" fmla="*/ 24227 w 271069"/>
                <a:gd name="connsiteY36" fmla="*/ 66121 h 517801"/>
                <a:gd name="connsiteX37" fmla="*/ 66093 w 271069"/>
                <a:gd name="connsiteY37" fmla="*/ 24254 h 517801"/>
                <a:gd name="connsiteX38" fmla="*/ 204894 w 271069"/>
                <a:gd name="connsiteY38" fmla="*/ 24254 h 517801"/>
                <a:gd name="connsiteX39" fmla="*/ 246760 w 271069"/>
                <a:gd name="connsiteY39" fmla="*/ 66121 h 517801"/>
                <a:gd name="connsiteX40" fmla="*/ 246760 w 271069"/>
                <a:gd name="connsiteY40" fmla="*/ 217765 h 517801"/>
                <a:gd name="connsiteX41" fmla="*/ 231463 w 271069"/>
                <a:gd name="connsiteY41" fmla="*/ 233062 h 5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069" h="517801">
                  <a:moveTo>
                    <a:pt x="204921" y="0"/>
                  </a:moveTo>
                  <a:lnTo>
                    <a:pt x="66121" y="0"/>
                  </a:lnTo>
                  <a:cubicBezTo>
                    <a:pt x="29656" y="0"/>
                    <a:pt x="0" y="29656"/>
                    <a:pt x="0" y="66121"/>
                  </a:cubicBezTo>
                  <a:lnTo>
                    <a:pt x="0" y="217765"/>
                  </a:lnTo>
                  <a:cubicBezTo>
                    <a:pt x="0" y="239566"/>
                    <a:pt x="17750" y="257316"/>
                    <a:pt x="39551" y="257316"/>
                  </a:cubicBezTo>
                  <a:cubicBezTo>
                    <a:pt x="44981" y="257316"/>
                    <a:pt x="50135" y="256214"/>
                    <a:pt x="54848" y="254229"/>
                  </a:cubicBezTo>
                  <a:lnTo>
                    <a:pt x="54848" y="471388"/>
                  </a:lnTo>
                  <a:cubicBezTo>
                    <a:pt x="54848" y="496965"/>
                    <a:pt x="75657" y="517802"/>
                    <a:pt x="101234" y="517802"/>
                  </a:cubicBezTo>
                  <a:cubicBezTo>
                    <a:pt x="114822" y="517802"/>
                    <a:pt x="127004" y="511904"/>
                    <a:pt x="135521" y="502560"/>
                  </a:cubicBezTo>
                  <a:cubicBezTo>
                    <a:pt x="144010" y="511904"/>
                    <a:pt x="156220" y="517802"/>
                    <a:pt x="169808" y="517802"/>
                  </a:cubicBezTo>
                  <a:cubicBezTo>
                    <a:pt x="195385" y="517802"/>
                    <a:pt x="216222" y="496993"/>
                    <a:pt x="216222" y="471388"/>
                  </a:cubicBezTo>
                  <a:lnTo>
                    <a:pt x="216222" y="254229"/>
                  </a:lnTo>
                  <a:cubicBezTo>
                    <a:pt x="220935" y="256214"/>
                    <a:pt x="226089" y="257316"/>
                    <a:pt x="231518" y="257316"/>
                  </a:cubicBezTo>
                  <a:cubicBezTo>
                    <a:pt x="253320" y="257316"/>
                    <a:pt x="271069" y="239566"/>
                    <a:pt x="271069" y="217765"/>
                  </a:cubicBezTo>
                  <a:lnTo>
                    <a:pt x="271069" y="66121"/>
                  </a:lnTo>
                  <a:cubicBezTo>
                    <a:pt x="271069" y="29656"/>
                    <a:pt x="241413" y="0"/>
                    <a:pt x="204949" y="0"/>
                  </a:cubicBezTo>
                  <a:close/>
                  <a:moveTo>
                    <a:pt x="231491" y="233062"/>
                  </a:moveTo>
                  <a:cubicBezTo>
                    <a:pt x="223057" y="233062"/>
                    <a:pt x="216194" y="226199"/>
                    <a:pt x="216194" y="217765"/>
                  </a:cubicBezTo>
                  <a:lnTo>
                    <a:pt x="216194" y="80673"/>
                  </a:lnTo>
                  <a:cubicBezTo>
                    <a:pt x="216194" y="73976"/>
                    <a:pt x="210764" y="68546"/>
                    <a:pt x="204067" y="68546"/>
                  </a:cubicBezTo>
                  <a:cubicBezTo>
                    <a:pt x="197369" y="68546"/>
                    <a:pt x="191940" y="73976"/>
                    <a:pt x="191940" y="80673"/>
                  </a:cubicBezTo>
                  <a:lnTo>
                    <a:pt x="191940" y="471360"/>
                  </a:lnTo>
                  <a:cubicBezTo>
                    <a:pt x="191940" y="483570"/>
                    <a:pt x="181990" y="493520"/>
                    <a:pt x="169780" y="493520"/>
                  </a:cubicBezTo>
                  <a:cubicBezTo>
                    <a:pt x="157570" y="493520"/>
                    <a:pt x="147620" y="483570"/>
                    <a:pt x="147620" y="471360"/>
                  </a:cubicBezTo>
                  <a:lnTo>
                    <a:pt x="147620" y="238850"/>
                  </a:lnTo>
                  <a:cubicBezTo>
                    <a:pt x="147620" y="232152"/>
                    <a:pt x="142191" y="226723"/>
                    <a:pt x="135493" y="226723"/>
                  </a:cubicBezTo>
                  <a:cubicBezTo>
                    <a:pt x="128796" y="226723"/>
                    <a:pt x="123366" y="232152"/>
                    <a:pt x="123366" y="238850"/>
                  </a:cubicBezTo>
                  <a:lnTo>
                    <a:pt x="123366" y="471360"/>
                  </a:lnTo>
                  <a:cubicBezTo>
                    <a:pt x="123366" y="483570"/>
                    <a:pt x="113416" y="493520"/>
                    <a:pt x="101207" y="493520"/>
                  </a:cubicBezTo>
                  <a:cubicBezTo>
                    <a:pt x="88997" y="493520"/>
                    <a:pt x="79075" y="483570"/>
                    <a:pt x="79075" y="471360"/>
                  </a:cubicBezTo>
                  <a:lnTo>
                    <a:pt x="79075" y="80673"/>
                  </a:lnTo>
                  <a:cubicBezTo>
                    <a:pt x="79075" y="73976"/>
                    <a:pt x="73645" y="68546"/>
                    <a:pt x="66947" y="68546"/>
                  </a:cubicBezTo>
                  <a:cubicBezTo>
                    <a:pt x="60250" y="68546"/>
                    <a:pt x="54820" y="73976"/>
                    <a:pt x="54820" y="80673"/>
                  </a:cubicBezTo>
                  <a:lnTo>
                    <a:pt x="54820" y="217765"/>
                  </a:lnTo>
                  <a:cubicBezTo>
                    <a:pt x="54820" y="226199"/>
                    <a:pt x="47957" y="233062"/>
                    <a:pt x="39523" y="233062"/>
                  </a:cubicBezTo>
                  <a:cubicBezTo>
                    <a:pt x="31090" y="233062"/>
                    <a:pt x="24227" y="226199"/>
                    <a:pt x="24227" y="217765"/>
                  </a:cubicBezTo>
                  <a:lnTo>
                    <a:pt x="24227" y="66121"/>
                  </a:lnTo>
                  <a:cubicBezTo>
                    <a:pt x="24227" y="43051"/>
                    <a:pt x="42996" y="24254"/>
                    <a:pt x="66093" y="24254"/>
                  </a:cubicBezTo>
                  <a:lnTo>
                    <a:pt x="204894" y="24254"/>
                  </a:lnTo>
                  <a:cubicBezTo>
                    <a:pt x="227963" y="24254"/>
                    <a:pt x="246760" y="43024"/>
                    <a:pt x="246760" y="66121"/>
                  </a:cubicBezTo>
                  <a:lnTo>
                    <a:pt x="246760" y="217765"/>
                  </a:lnTo>
                  <a:cubicBezTo>
                    <a:pt x="246760" y="226199"/>
                    <a:pt x="239897" y="233062"/>
                    <a:pt x="231463" y="233062"/>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4041CD-B49F-3C99-3AB8-F7576BEA1CCC}"/>
                </a:ext>
              </a:extLst>
            </p:cNvPr>
            <p:cNvSpPr/>
            <p:nvPr/>
          </p:nvSpPr>
          <p:spPr>
            <a:xfrm>
              <a:off x="3881757" y="3331378"/>
              <a:ext cx="776137" cy="776137"/>
            </a:xfrm>
            <a:custGeom>
              <a:avLst/>
              <a:gdLst>
                <a:gd name="connsiteX0" fmla="*/ 764010 w 776137"/>
                <a:gd name="connsiteY0" fmla="*/ 0 h 776137"/>
                <a:gd name="connsiteX1" fmla="*/ 254670 w 776137"/>
                <a:gd name="connsiteY1" fmla="*/ 0 h 776137"/>
                <a:gd name="connsiteX2" fmla="*/ 242543 w 776137"/>
                <a:gd name="connsiteY2" fmla="*/ 12127 h 776137"/>
                <a:gd name="connsiteX3" fmla="*/ 242543 w 776137"/>
                <a:gd name="connsiteY3" fmla="*/ 436577 h 776137"/>
                <a:gd name="connsiteX4" fmla="*/ 195881 w 776137"/>
                <a:gd name="connsiteY4" fmla="*/ 436577 h 776137"/>
                <a:gd name="connsiteX5" fmla="*/ 206024 w 776137"/>
                <a:gd name="connsiteY5" fmla="*/ 365523 h 776137"/>
                <a:gd name="connsiteX6" fmla="*/ 203185 w 776137"/>
                <a:gd name="connsiteY6" fmla="*/ 355849 h 776137"/>
                <a:gd name="connsiteX7" fmla="*/ 194034 w 776137"/>
                <a:gd name="connsiteY7" fmla="*/ 351660 h 776137"/>
                <a:gd name="connsiteX8" fmla="*/ 190121 w 776137"/>
                <a:gd name="connsiteY8" fmla="*/ 351660 h 776137"/>
                <a:gd name="connsiteX9" fmla="*/ 168926 w 776137"/>
                <a:gd name="connsiteY9" fmla="*/ 298631 h 776137"/>
                <a:gd name="connsiteX10" fmla="*/ 153160 w 776137"/>
                <a:gd name="connsiteY10" fmla="*/ 291878 h 776137"/>
                <a:gd name="connsiteX11" fmla="*/ 146408 w 776137"/>
                <a:gd name="connsiteY11" fmla="*/ 307644 h 776137"/>
                <a:gd name="connsiteX12" fmla="*/ 164020 w 776137"/>
                <a:gd name="connsiteY12" fmla="*/ 351660 h 776137"/>
                <a:gd name="connsiteX13" fmla="*/ 90706 w 776137"/>
                <a:gd name="connsiteY13" fmla="*/ 351660 h 776137"/>
                <a:gd name="connsiteX14" fmla="*/ 108317 w 776137"/>
                <a:gd name="connsiteY14" fmla="*/ 307644 h 776137"/>
                <a:gd name="connsiteX15" fmla="*/ 101565 w 776137"/>
                <a:gd name="connsiteY15" fmla="*/ 291878 h 776137"/>
                <a:gd name="connsiteX16" fmla="*/ 85800 w 776137"/>
                <a:gd name="connsiteY16" fmla="*/ 298631 h 776137"/>
                <a:gd name="connsiteX17" fmla="*/ 64605 w 776137"/>
                <a:gd name="connsiteY17" fmla="*/ 351660 h 776137"/>
                <a:gd name="connsiteX18" fmla="*/ 60691 w 776137"/>
                <a:gd name="connsiteY18" fmla="*/ 351660 h 776137"/>
                <a:gd name="connsiteX19" fmla="*/ 51540 w 776137"/>
                <a:gd name="connsiteY19" fmla="*/ 355849 h 776137"/>
                <a:gd name="connsiteX20" fmla="*/ 48702 w 776137"/>
                <a:gd name="connsiteY20" fmla="*/ 365523 h 776137"/>
                <a:gd name="connsiteX21" fmla="*/ 58844 w 776137"/>
                <a:gd name="connsiteY21" fmla="*/ 436577 h 776137"/>
                <a:gd name="connsiteX22" fmla="*/ 12127 w 776137"/>
                <a:gd name="connsiteY22" fmla="*/ 436577 h 776137"/>
                <a:gd name="connsiteX23" fmla="*/ 0 w 776137"/>
                <a:gd name="connsiteY23" fmla="*/ 448705 h 776137"/>
                <a:gd name="connsiteX24" fmla="*/ 0 w 776137"/>
                <a:gd name="connsiteY24" fmla="*/ 764010 h 776137"/>
                <a:gd name="connsiteX25" fmla="*/ 12127 w 776137"/>
                <a:gd name="connsiteY25" fmla="*/ 776138 h 776137"/>
                <a:gd name="connsiteX26" fmla="*/ 205913 w 776137"/>
                <a:gd name="connsiteY26" fmla="*/ 776138 h 776137"/>
                <a:gd name="connsiteX27" fmla="*/ 218041 w 776137"/>
                <a:gd name="connsiteY27" fmla="*/ 764010 h 776137"/>
                <a:gd name="connsiteX28" fmla="*/ 205913 w 776137"/>
                <a:gd name="connsiteY28" fmla="*/ 751883 h 776137"/>
                <a:gd name="connsiteX29" fmla="*/ 24254 w 776137"/>
                <a:gd name="connsiteY29" fmla="*/ 751883 h 776137"/>
                <a:gd name="connsiteX30" fmla="*/ 24254 w 776137"/>
                <a:gd name="connsiteY30" fmla="*/ 545722 h 776137"/>
                <a:gd name="connsiteX31" fmla="*/ 242543 w 776137"/>
                <a:gd name="connsiteY31" fmla="*/ 545722 h 776137"/>
                <a:gd name="connsiteX32" fmla="*/ 242543 w 776137"/>
                <a:gd name="connsiteY32" fmla="*/ 764010 h 776137"/>
                <a:gd name="connsiteX33" fmla="*/ 254670 w 776137"/>
                <a:gd name="connsiteY33" fmla="*/ 776138 h 776137"/>
                <a:gd name="connsiteX34" fmla="*/ 303179 w 776137"/>
                <a:gd name="connsiteY34" fmla="*/ 776138 h 776137"/>
                <a:gd name="connsiteX35" fmla="*/ 315306 w 776137"/>
                <a:gd name="connsiteY35" fmla="*/ 764010 h 776137"/>
                <a:gd name="connsiteX36" fmla="*/ 315306 w 776137"/>
                <a:gd name="connsiteY36" fmla="*/ 72763 h 776137"/>
                <a:gd name="connsiteX37" fmla="*/ 703375 w 776137"/>
                <a:gd name="connsiteY37" fmla="*/ 72763 h 776137"/>
                <a:gd name="connsiteX38" fmla="*/ 703375 w 776137"/>
                <a:gd name="connsiteY38" fmla="*/ 764010 h 776137"/>
                <a:gd name="connsiteX39" fmla="*/ 715502 w 776137"/>
                <a:gd name="connsiteY39" fmla="*/ 776138 h 776137"/>
                <a:gd name="connsiteX40" fmla="*/ 764010 w 776137"/>
                <a:gd name="connsiteY40" fmla="*/ 776138 h 776137"/>
                <a:gd name="connsiteX41" fmla="*/ 776138 w 776137"/>
                <a:gd name="connsiteY41" fmla="*/ 764010 h 776137"/>
                <a:gd name="connsiteX42" fmla="*/ 776138 w 776137"/>
                <a:gd name="connsiteY42" fmla="*/ 12127 h 776137"/>
                <a:gd name="connsiteX43" fmla="*/ 764010 w 776137"/>
                <a:gd name="connsiteY43" fmla="*/ 0 h 776137"/>
                <a:gd name="connsiteX44" fmla="*/ 74610 w 776137"/>
                <a:gd name="connsiteY44" fmla="*/ 375942 h 776137"/>
                <a:gd name="connsiteX45" fmla="*/ 180061 w 776137"/>
                <a:gd name="connsiteY45" fmla="*/ 375942 h 776137"/>
                <a:gd name="connsiteX46" fmla="*/ 171406 w 776137"/>
                <a:gd name="connsiteY46" fmla="*/ 436577 h 776137"/>
                <a:gd name="connsiteX47" fmla="*/ 83291 w 776137"/>
                <a:gd name="connsiteY47" fmla="*/ 436577 h 776137"/>
                <a:gd name="connsiteX48" fmla="*/ 74637 w 776137"/>
                <a:gd name="connsiteY48" fmla="*/ 375942 h 776137"/>
                <a:gd name="connsiteX49" fmla="*/ 24254 w 776137"/>
                <a:gd name="connsiteY49" fmla="*/ 521467 h 776137"/>
                <a:gd name="connsiteX50" fmla="*/ 24254 w 776137"/>
                <a:gd name="connsiteY50" fmla="*/ 460832 h 776137"/>
                <a:gd name="connsiteX51" fmla="*/ 242543 w 776137"/>
                <a:gd name="connsiteY51" fmla="*/ 460832 h 776137"/>
                <a:gd name="connsiteX52" fmla="*/ 242543 w 776137"/>
                <a:gd name="connsiteY52" fmla="*/ 521467 h 776137"/>
                <a:gd name="connsiteX53" fmla="*/ 24254 w 776137"/>
                <a:gd name="connsiteY53" fmla="*/ 521467 h 776137"/>
                <a:gd name="connsiteX54" fmla="*/ 751883 w 776137"/>
                <a:gd name="connsiteY54" fmla="*/ 751883 h 776137"/>
                <a:gd name="connsiteX55" fmla="*/ 727629 w 776137"/>
                <a:gd name="connsiteY55" fmla="*/ 751883 h 776137"/>
                <a:gd name="connsiteX56" fmla="*/ 727629 w 776137"/>
                <a:gd name="connsiteY56" fmla="*/ 60636 h 776137"/>
                <a:gd name="connsiteX57" fmla="*/ 715502 w 776137"/>
                <a:gd name="connsiteY57" fmla="*/ 48509 h 776137"/>
                <a:gd name="connsiteX58" fmla="*/ 303179 w 776137"/>
                <a:gd name="connsiteY58" fmla="*/ 48509 h 776137"/>
                <a:gd name="connsiteX59" fmla="*/ 291052 w 776137"/>
                <a:gd name="connsiteY59" fmla="*/ 60636 h 776137"/>
                <a:gd name="connsiteX60" fmla="*/ 291052 w 776137"/>
                <a:gd name="connsiteY60" fmla="*/ 751883 h 776137"/>
                <a:gd name="connsiteX61" fmla="*/ 266797 w 776137"/>
                <a:gd name="connsiteY61" fmla="*/ 751883 h 776137"/>
                <a:gd name="connsiteX62" fmla="*/ 266797 w 776137"/>
                <a:gd name="connsiteY62" fmla="*/ 24254 h 776137"/>
                <a:gd name="connsiteX63" fmla="*/ 751883 w 776137"/>
                <a:gd name="connsiteY63" fmla="*/ 24254 h 776137"/>
                <a:gd name="connsiteX64" fmla="*/ 751883 w 776137"/>
                <a:gd name="connsiteY64" fmla="*/ 751883 h 7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6137" h="776137">
                  <a:moveTo>
                    <a:pt x="764010" y="0"/>
                  </a:moveTo>
                  <a:lnTo>
                    <a:pt x="254670" y="0"/>
                  </a:lnTo>
                  <a:cubicBezTo>
                    <a:pt x="247973" y="0"/>
                    <a:pt x="242543" y="5430"/>
                    <a:pt x="242543" y="12127"/>
                  </a:cubicBezTo>
                  <a:lnTo>
                    <a:pt x="242543" y="436577"/>
                  </a:lnTo>
                  <a:lnTo>
                    <a:pt x="195881" y="436577"/>
                  </a:lnTo>
                  <a:lnTo>
                    <a:pt x="206024" y="365523"/>
                  </a:lnTo>
                  <a:cubicBezTo>
                    <a:pt x="206520" y="362051"/>
                    <a:pt x="205473" y="358523"/>
                    <a:pt x="203185" y="355849"/>
                  </a:cubicBezTo>
                  <a:cubicBezTo>
                    <a:pt x="200870" y="353203"/>
                    <a:pt x="197535" y="351660"/>
                    <a:pt x="194034" y="351660"/>
                  </a:cubicBezTo>
                  <a:lnTo>
                    <a:pt x="190121" y="351660"/>
                  </a:lnTo>
                  <a:lnTo>
                    <a:pt x="168926" y="298631"/>
                  </a:lnTo>
                  <a:cubicBezTo>
                    <a:pt x="166445" y="292430"/>
                    <a:pt x="159417" y="289398"/>
                    <a:pt x="153160" y="291878"/>
                  </a:cubicBezTo>
                  <a:cubicBezTo>
                    <a:pt x="146931" y="294359"/>
                    <a:pt x="143927" y="301415"/>
                    <a:pt x="146408" y="307644"/>
                  </a:cubicBezTo>
                  <a:lnTo>
                    <a:pt x="164020" y="351660"/>
                  </a:lnTo>
                  <a:lnTo>
                    <a:pt x="90706" y="351660"/>
                  </a:lnTo>
                  <a:lnTo>
                    <a:pt x="108317" y="307644"/>
                  </a:lnTo>
                  <a:cubicBezTo>
                    <a:pt x="110798" y="301415"/>
                    <a:pt x="107766" y="294359"/>
                    <a:pt x="101565" y="291878"/>
                  </a:cubicBezTo>
                  <a:cubicBezTo>
                    <a:pt x="95336" y="289398"/>
                    <a:pt x="88280" y="292430"/>
                    <a:pt x="85800" y="298631"/>
                  </a:cubicBezTo>
                  <a:lnTo>
                    <a:pt x="64605" y="351660"/>
                  </a:lnTo>
                  <a:lnTo>
                    <a:pt x="60691" y="351660"/>
                  </a:lnTo>
                  <a:cubicBezTo>
                    <a:pt x="57163" y="351660"/>
                    <a:pt x="53828" y="353176"/>
                    <a:pt x="51540" y="355849"/>
                  </a:cubicBezTo>
                  <a:cubicBezTo>
                    <a:pt x="49225" y="358495"/>
                    <a:pt x="48205" y="362023"/>
                    <a:pt x="48702" y="365523"/>
                  </a:cubicBezTo>
                  <a:lnTo>
                    <a:pt x="58844" y="436577"/>
                  </a:lnTo>
                  <a:lnTo>
                    <a:pt x="12127" y="436577"/>
                  </a:lnTo>
                  <a:cubicBezTo>
                    <a:pt x="5430" y="436577"/>
                    <a:pt x="0" y="442007"/>
                    <a:pt x="0" y="448705"/>
                  </a:cubicBezTo>
                  <a:lnTo>
                    <a:pt x="0" y="764010"/>
                  </a:lnTo>
                  <a:cubicBezTo>
                    <a:pt x="0" y="770708"/>
                    <a:pt x="5430" y="776138"/>
                    <a:pt x="12127" y="776138"/>
                  </a:cubicBezTo>
                  <a:lnTo>
                    <a:pt x="205913" y="776138"/>
                  </a:lnTo>
                  <a:cubicBezTo>
                    <a:pt x="212611" y="776138"/>
                    <a:pt x="218041" y="770708"/>
                    <a:pt x="218041" y="764010"/>
                  </a:cubicBezTo>
                  <a:cubicBezTo>
                    <a:pt x="218041" y="757313"/>
                    <a:pt x="212611" y="751883"/>
                    <a:pt x="205913" y="751883"/>
                  </a:cubicBezTo>
                  <a:lnTo>
                    <a:pt x="24254" y="751883"/>
                  </a:lnTo>
                  <a:lnTo>
                    <a:pt x="24254" y="545722"/>
                  </a:lnTo>
                  <a:lnTo>
                    <a:pt x="242543" y="545722"/>
                  </a:lnTo>
                  <a:lnTo>
                    <a:pt x="242543" y="764010"/>
                  </a:lnTo>
                  <a:cubicBezTo>
                    <a:pt x="242543" y="770708"/>
                    <a:pt x="247973" y="776138"/>
                    <a:pt x="254670" y="776138"/>
                  </a:cubicBezTo>
                  <a:lnTo>
                    <a:pt x="303179" y="776138"/>
                  </a:lnTo>
                  <a:cubicBezTo>
                    <a:pt x="309876" y="776138"/>
                    <a:pt x="315306" y="770708"/>
                    <a:pt x="315306" y="764010"/>
                  </a:cubicBezTo>
                  <a:lnTo>
                    <a:pt x="315306" y="72763"/>
                  </a:lnTo>
                  <a:lnTo>
                    <a:pt x="703375" y="72763"/>
                  </a:lnTo>
                  <a:lnTo>
                    <a:pt x="703375" y="764010"/>
                  </a:lnTo>
                  <a:cubicBezTo>
                    <a:pt x="703375" y="770708"/>
                    <a:pt x="708804" y="776138"/>
                    <a:pt x="715502" y="776138"/>
                  </a:cubicBezTo>
                  <a:lnTo>
                    <a:pt x="764010" y="776138"/>
                  </a:lnTo>
                  <a:cubicBezTo>
                    <a:pt x="770708" y="776138"/>
                    <a:pt x="776138" y="770708"/>
                    <a:pt x="776138" y="764010"/>
                  </a:cubicBezTo>
                  <a:lnTo>
                    <a:pt x="776138" y="12127"/>
                  </a:lnTo>
                  <a:cubicBezTo>
                    <a:pt x="776138" y="5430"/>
                    <a:pt x="770708" y="0"/>
                    <a:pt x="764010" y="0"/>
                  </a:cubicBezTo>
                  <a:close/>
                  <a:moveTo>
                    <a:pt x="74610" y="375942"/>
                  </a:moveTo>
                  <a:lnTo>
                    <a:pt x="180061" y="375942"/>
                  </a:lnTo>
                  <a:lnTo>
                    <a:pt x="171406" y="436577"/>
                  </a:lnTo>
                  <a:lnTo>
                    <a:pt x="83291" y="436577"/>
                  </a:lnTo>
                  <a:lnTo>
                    <a:pt x="74637" y="375942"/>
                  </a:lnTo>
                  <a:close/>
                  <a:moveTo>
                    <a:pt x="24254" y="521467"/>
                  </a:moveTo>
                  <a:lnTo>
                    <a:pt x="24254" y="460832"/>
                  </a:lnTo>
                  <a:lnTo>
                    <a:pt x="242543" y="460832"/>
                  </a:lnTo>
                  <a:lnTo>
                    <a:pt x="242543" y="521467"/>
                  </a:lnTo>
                  <a:lnTo>
                    <a:pt x="24254" y="521467"/>
                  </a:lnTo>
                  <a:close/>
                  <a:moveTo>
                    <a:pt x="751883" y="751883"/>
                  </a:moveTo>
                  <a:lnTo>
                    <a:pt x="727629" y="751883"/>
                  </a:lnTo>
                  <a:lnTo>
                    <a:pt x="727629" y="60636"/>
                  </a:lnTo>
                  <a:cubicBezTo>
                    <a:pt x="727629" y="53938"/>
                    <a:pt x="722199" y="48509"/>
                    <a:pt x="715502" y="48509"/>
                  </a:cubicBezTo>
                  <a:lnTo>
                    <a:pt x="303179" y="48509"/>
                  </a:lnTo>
                  <a:cubicBezTo>
                    <a:pt x="296481" y="48509"/>
                    <a:pt x="291052" y="53938"/>
                    <a:pt x="291052" y="60636"/>
                  </a:cubicBezTo>
                  <a:lnTo>
                    <a:pt x="291052" y="751883"/>
                  </a:lnTo>
                  <a:lnTo>
                    <a:pt x="266797" y="751883"/>
                  </a:lnTo>
                  <a:lnTo>
                    <a:pt x="266797" y="24254"/>
                  </a:lnTo>
                  <a:lnTo>
                    <a:pt x="751883" y="24254"/>
                  </a:lnTo>
                  <a:lnTo>
                    <a:pt x="751883" y="751883"/>
                  </a:lnTo>
                  <a:close/>
                </a:path>
              </a:pathLst>
            </a:custGeom>
            <a:solidFill>
              <a:schemeClr val="bg1"/>
            </a:solidFill>
            <a:ln w="9525" cap="flat">
              <a:solidFill>
                <a:srgbClr val="363F44"/>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1F47B94-7AB6-F313-F4BA-32385058A57A}"/>
                </a:ext>
              </a:extLst>
            </p:cNvPr>
            <p:cNvSpPr/>
            <p:nvPr/>
          </p:nvSpPr>
          <p:spPr>
            <a:xfrm>
              <a:off x="3940077" y="3338103"/>
              <a:ext cx="71963" cy="254670"/>
            </a:xfrm>
            <a:custGeom>
              <a:avLst/>
              <a:gdLst>
                <a:gd name="connsiteX0" fmla="*/ 59836 w 71963"/>
                <a:gd name="connsiteY0" fmla="*/ 254670 h 254670"/>
                <a:gd name="connsiteX1" fmla="*/ 51265 w 71963"/>
                <a:gd name="connsiteY1" fmla="*/ 251115 h 254670"/>
                <a:gd name="connsiteX2" fmla="*/ 0 w 71963"/>
                <a:gd name="connsiteY2" fmla="*/ 127335 h 254670"/>
                <a:gd name="connsiteX3" fmla="*/ 51265 w 71963"/>
                <a:gd name="connsiteY3" fmla="*/ 3555 h 254670"/>
                <a:gd name="connsiteX4" fmla="*/ 68408 w 71963"/>
                <a:gd name="connsiteY4" fmla="*/ 3555 h 254670"/>
                <a:gd name="connsiteX5" fmla="*/ 68408 w 71963"/>
                <a:gd name="connsiteY5" fmla="*/ 20699 h 254670"/>
                <a:gd name="connsiteX6" fmla="*/ 24227 w 71963"/>
                <a:gd name="connsiteY6" fmla="*/ 127335 h 254670"/>
                <a:gd name="connsiteX7" fmla="*/ 68408 w 71963"/>
                <a:gd name="connsiteY7" fmla="*/ 233971 h 254670"/>
                <a:gd name="connsiteX8" fmla="*/ 68408 w 71963"/>
                <a:gd name="connsiteY8" fmla="*/ 251115 h 254670"/>
                <a:gd name="connsiteX9" fmla="*/ 59836 w 71963"/>
                <a:gd name="connsiteY9" fmla="*/ 254670 h 25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63" h="254670">
                  <a:moveTo>
                    <a:pt x="59836" y="254670"/>
                  </a:moveTo>
                  <a:cubicBezTo>
                    <a:pt x="56722" y="254670"/>
                    <a:pt x="53635" y="253485"/>
                    <a:pt x="51265" y="251115"/>
                  </a:cubicBezTo>
                  <a:cubicBezTo>
                    <a:pt x="18191" y="218068"/>
                    <a:pt x="0" y="174107"/>
                    <a:pt x="0" y="127335"/>
                  </a:cubicBezTo>
                  <a:cubicBezTo>
                    <a:pt x="0" y="80563"/>
                    <a:pt x="18191" y="36602"/>
                    <a:pt x="51265" y="3555"/>
                  </a:cubicBezTo>
                  <a:cubicBezTo>
                    <a:pt x="56005" y="-1185"/>
                    <a:pt x="63668" y="-1185"/>
                    <a:pt x="68408" y="3555"/>
                  </a:cubicBezTo>
                  <a:cubicBezTo>
                    <a:pt x="73149" y="8296"/>
                    <a:pt x="73149" y="15958"/>
                    <a:pt x="68408" y="20699"/>
                  </a:cubicBezTo>
                  <a:cubicBezTo>
                    <a:pt x="39937" y="49198"/>
                    <a:pt x="24227" y="87067"/>
                    <a:pt x="24227" y="127335"/>
                  </a:cubicBezTo>
                  <a:cubicBezTo>
                    <a:pt x="24227" y="167603"/>
                    <a:pt x="39909" y="205500"/>
                    <a:pt x="68408" y="233971"/>
                  </a:cubicBezTo>
                  <a:cubicBezTo>
                    <a:pt x="73149" y="238712"/>
                    <a:pt x="73149" y="246374"/>
                    <a:pt x="68408" y="251115"/>
                  </a:cubicBezTo>
                  <a:cubicBezTo>
                    <a:pt x="66038" y="253485"/>
                    <a:pt x="62923" y="254670"/>
                    <a:pt x="59836" y="25467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0B93D65-D09C-C550-B93D-23FB9F6235D8}"/>
                </a:ext>
              </a:extLst>
            </p:cNvPr>
            <p:cNvSpPr/>
            <p:nvPr/>
          </p:nvSpPr>
          <p:spPr>
            <a:xfrm>
              <a:off x="3989468" y="3372996"/>
              <a:ext cx="57466" cy="184856"/>
            </a:xfrm>
            <a:custGeom>
              <a:avLst/>
              <a:gdLst>
                <a:gd name="connsiteX0" fmla="*/ 45339 w 57466"/>
                <a:gd name="connsiteY0" fmla="*/ 184856 h 184856"/>
                <a:gd name="connsiteX1" fmla="*/ 36767 w 57466"/>
                <a:gd name="connsiteY1" fmla="*/ 181301 h 184856"/>
                <a:gd name="connsiteX2" fmla="*/ 0 w 57466"/>
                <a:gd name="connsiteY2" fmla="*/ 92442 h 184856"/>
                <a:gd name="connsiteX3" fmla="*/ 36767 w 57466"/>
                <a:gd name="connsiteY3" fmla="*/ 3555 h 184856"/>
                <a:gd name="connsiteX4" fmla="*/ 53911 w 57466"/>
                <a:gd name="connsiteY4" fmla="*/ 3555 h 184856"/>
                <a:gd name="connsiteX5" fmla="*/ 53911 w 57466"/>
                <a:gd name="connsiteY5" fmla="*/ 20699 h 184856"/>
                <a:gd name="connsiteX6" fmla="*/ 24254 w 57466"/>
                <a:gd name="connsiteY6" fmla="*/ 92414 h 184856"/>
                <a:gd name="connsiteX7" fmla="*/ 53911 w 57466"/>
                <a:gd name="connsiteY7" fmla="*/ 164130 h 184856"/>
                <a:gd name="connsiteX8" fmla="*/ 53911 w 57466"/>
                <a:gd name="connsiteY8" fmla="*/ 181273 h 184856"/>
                <a:gd name="connsiteX9" fmla="*/ 45339 w 57466"/>
                <a:gd name="connsiteY9" fmla="*/ 184829 h 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6" h="184856">
                  <a:moveTo>
                    <a:pt x="45339" y="184856"/>
                  </a:moveTo>
                  <a:cubicBezTo>
                    <a:pt x="42225" y="184856"/>
                    <a:pt x="39138" y="183671"/>
                    <a:pt x="36767" y="181301"/>
                  </a:cubicBezTo>
                  <a:cubicBezTo>
                    <a:pt x="13064" y="157598"/>
                    <a:pt x="0" y="126040"/>
                    <a:pt x="0" y="92442"/>
                  </a:cubicBezTo>
                  <a:cubicBezTo>
                    <a:pt x="0" y="58844"/>
                    <a:pt x="13064" y="27259"/>
                    <a:pt x="36767" y="3555"/>
                  </a:cubicBezTo>
                  <a:cubicBezTo>
                    <a:pt x="41508" y="-1185"/>
                    <a:pt x="49170" y="-1185"/>
                    <a:pt x="53911" y="3555"/>
                  </a:cubicBezTo>
                  <a:cubicBezTo>
                    <a:pt x="58651" y="8296"/>
                    <a:pt x="58651" y="15986"/>
                    <a:pt x="53911" y="20699"/>
                  </a:cubicBezTo>
                  <a:cubicBezTo>
                    <a:pt x="34783" y="39827"/>
                    <a:pt x="24254" y="65294"/>
                    <a:pt x="24254" y="92414"/>
                  </a:cubicBezTo>
                  <a:cubicBezTo>
                    <a:pt x="24254" y="119535"/>
                    <a:pt x="34783" y="145002"/>
                    <a:pt x="53911" y="164130"/>
                  </a:cubicBezTo>
                  <a:cubicBezTo>
                    <a:pt x="58651" y="168871"/>
                    <a:pt x="58651" y="176533"/>
                    <a:pt x="53911" y="181273"/>
                  </a:cubicBezTo>
                  <a:cubicBezTo>
                    <a:pt x="51540" y="183644"/>
                    <a:pt x="48426" y="184829"/>
                    <a:pt x="45339" y="18482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1D9A5BF-88F6-2AE8-0D47-EE49C655CC66}"/>
                </a:ext>
              </a:extLst>
            </p:cNvPr>
            <p:cNvSpPr/>
            <p:nvPr/>
          </p:nvSpPr>
          <p:spPr>
            <a:xfrm>
              <a:off x="4038851" y="3407889"/>
              <a:ext cx="43003" cy="115042"/>
            </a:xfrm>
            <a:custGeom>
              <a:avLst/>
              <a:gdLst>
                <a:gd name="connsiteX0" fmla="*/ 30876 w 43003"/>
                <a:gd name="connsiteY0" fmla="*/ 115043 h 115042"/>
                <a:gd name="connsiteX1" fmla="*/ 22304 w 43003"/>
                <a:gd name="connsiteY1" fmla="*/ 111487 h 115042"/>
                <a:gd name="connsiteX2" fmla="*/ 22304 w 43003"/>
                <a:gd name="connsiteY2" fmla="*/ 3555 h 115042"/>
                <a:gd name="connsiteX3" fmla="*/ 39448 w 43003"/>
                <a:gd name="connsiteY3" fmla="*/ 3555 h 115042"/>
                <a:gd name="connsiteX4" fmla="*/ 39448 w 43003"/>
                <a:gd name="connsiteY4" fmla="*/ 20699 h 115042"/>
                <a:gd name="connsiteX5" fmla="*/ 39448 w 43003"/>
                <a:gd name="connsiteY5" fmla="*/ 94316 h 115042"/>
                <a:gd name="connsiteX6" fmla="*/ 39448 w 43003"/>
                <a:gd name="connsiteY6" fmla="*/ 111460 h 115042"/>
                <a:gd name="connsiteX7" fmla="*/ 30876 w 43003"/>
                <a:gd name="connsiteY7" fmla="*/ 115015 h 1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3" h="115042">
                  <a:moveTo>
                    <a:pt x="30876" y="115043"/>
                  </a:moveTo>
                  <a:cubicBezTo>
                    <a:pt x="27762" y="115043"/>
                    <a:pt x="24675" y="113857"/>
                    <a:pt x="22304" y="111487"/>
                  </a:cubicBezTo>
                  <a:cubicBezTo>
                    <a:pt x="-7435" y="81720"/>
                    <a:pt x="-7435" y="33322"/>
                    <a:pt x="22304" y="3555"/>
                  </a:cubicBezTo>
                  <a:cubicBezTo>
                    <a:pt x="27045" y="-1185"/>
                    <a:pt x="34707" y="-1185"/>
                    <a:pt x="39448" y="3555"/>
                  </a:cubicBezTo>
                  <a:cubicBezTo>
                    <a:pt x="44188" y="8296"/>
                    <a:pt x="44188" y="15958"/>
                    <a:pt x="39448" y="20699"/>
                  </a:cubicBezTo>
                  <a:cubicBezTo>
                    <a:pt x="19162" y="40984"/>
                    <a:pt x="19162" y="74031"/>
                    <a:pt x="39448" y="94316"/>
                  </a:cubicBezTo>
                  <a:cubicBezTo>
                    <a:pt x="44188" y="99057"/>
                    <a:pt x="44188" y="106746"/>
                    <a:pt x="39448" y="111460"/>
                  </a:cubicBezTo>
                  <a:cubicBezTo>
                    <a:pt x="37077" y="113830"/>
                    <a:pt x="33963" y="115015"/>
                    <a:pt x="30876" y="115015"/>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55" name="Graphic 10">
            <a:extLst>
              <a:ext uri="{FF2B5EF4-FFF2-40B4-BE49-F238E27FC236}">
                <a16:creationId xmlns:a16="http://schemas.microsoft.com/office/drawing/2014/main" id="{08C78637-F1AD-E6B9-0C32-1D32E9AEA41F}"/>
              </a:ext>
            </a:extLst>
          </p:cNvPr>
          <p:cNvGrpSpPr/>
          <p:nvPr/>
        </p:nvGrpSpPr>
        <p:grpSpPr>
          <a:xfrm>
            <a:off x="1623736" y="3276441"/>
            <a:ext cx="776137" cy="776165"/>
            <a:chOff x="1623736" y="3276441"/>
            <a:chExt cx="776137" cy="776165"/>
          </a:xfrm>
          <a:solidFill>
            <a:schemeClr val="bg1"/>
          </a:solidFill>
        </p:grpSpPr>
        <p:sp>
          <p:nvSpPr>
            <p:cNvPr id="56" name="Freeform 55">
              <a:extLst>
                <a:ext uri="{FF2B5EF4-FFF2-40B4-BE49-F238E27FC236}">
                  <a16:creationId xmlns:a16="http://schemas.microsoft.com/office/drawing/2014/main" id="{79536520-80D3-4C47-1637-39A9D1A87437}"/>
                </a:ext>
              </a:extLst>
            </p:cNvPr>
            <p:cNvSpPr/>
            <p:nvPr/>
          </p:nvSpPr>
          <p:spPr>
            <a:xfrm>
              <a:off x="1829897" y="3778146"/>
              <a:ext cx="291051" cy="274431"/>
            </a:xfrm>
            <a:custGeom>
              <a:avLst/>
              <a:gdLst>
                <a:gd name="connsiteX0" fmla="*/ 244362 w 291051"/>
                <a:gd name="connsiteY0" fmla="*/ 54820 h 274431"/>
                <a:gd name="connsiteX1" fmla="*/ 205638 w 291051"/>
                <a:gd name="connsiteY1" fmla="*/ 54820 h 274431"/>
                <a:gd name="connsiteX2" fmla="*/ 205638 w 291051"/>
                <a:gd name="connsiteY2" fmla="*/ 22408 h 274431"/>
                <a:gd name="connsiteX3" fmla="*/ 183230 w 291051"/>
                <a:gd name="connsiteY3" fmla="*/ 0 h 274431"/>
                <a:gd name="connsiteX4" fmla="*/ 107821 w 291051"/>
                <a:gd name="connsiteY4" fmla="*/ 0 h 274431"/>
                <a:gd name="connsiteX5" fmla="*/ 85414 w 291051"/>
                <a:gd name="connsiteY5" fmla="*/ 22408 h 274431"/>
                <a:gd name="connsiteX6" fmla="*/ 85414 w 291051"/>
                <a:gd name="connsiteY6" fmla="*/ 54820 h 274431"/>
                <a:gd name="connsiteX7" fmla="*/ 46690 w 291051"/>
                <a:gd name="connsiteY7" fmla="*/ 54820 h 274431"/>
                <a:gd name="connsiteX8" fmla="*/ 0 w 291051"/>
                <a:gd name="connsiteY8" fmla="*/ 101510 h 274431"/>
                <a:gd name="connsiteX9" fmla="*/ 0 w 291051"/>
                <a:gd name="connsiteY9" fmla="*/ 227742 h 274431"/>
                <a:gd name="connsiteX10" fmla="*/ 46690 w 291051"/>
                <a:gd name="connsiteY10" fmla="*/ 274432 h 274431"/>
                <a:gd name="connsiteX11" fmla="*/ 244362 w 291051"/>
                <a:gd name="connsiteY11" fmla="*/ 274432 h 274431"/>
                <a:gd name="connsiteX12" fmla="*/ 291052 w 291051"/>
                <a:gd name="connsiteY12" fmla="*/ 227742 h 274431"/>
                <a:gd name="connsiteX13" fmla="*/ 291052 w 291051"/>
                <a:gd name="connsiteY13" fmla="*/ 101510 h 274431"/>
                <a:gd name="connsiteX14" fmla="*/ 244362 w 291051"/>
                <a:gd name="connsiteY14" fmla="*/ 54820 h 274431"/>
                <a:gd name="connsiteX15" fmla="*/ 109668 w 291051"/>
                <a:gd name="connsiteY15" fmla="*/ 24227 h 274431"/>
                <a:gd name="connsiteX16" fmla="*/ 181384 w 291051"/>
                <a:gd name="connsiteY16" fmla="*/ 24227 h 274431"/>
                <a:gd name="connsiteX17" fmla="*/ 181384 w 291051"/>
                <a:gd name="connsiteY17" fmla="*/ 54793 h 274431"/>
                <a:gd name="connsiteX18" fmla="*/ 109668 w 291051"/>
                <a:gd name="connsiteY18" fmla="*/ 54793 h 274431"/>
                <a:gd name="connsiteX19" fmla="*/ 109668 w 291051"/>
                <a:gd name="connsiteY19" fmla="*/ 24227 h 274431"/>
                <a:gd name="connsiteX20" fmla="*/ 266797 w 291051"/>
                <a:gd name="connsiteY20" fmla="*/ 227742 h 274431"/>
                <a:gd name="connsiteX21" fmla="*/ 244362 w 291051"/>
                <a:gd name="connsiteY21" fmla="*/ 250178 h 274431"/>
                <a:gd name="connsiteX22" fmla="*/ 46690 w 291051"/>
                <a:gd name="connsiteY22" fmla="*/ 250178 h 274431"/>
                <a:gd name="connsiteX23" fmla="*/ 24254 w 291051"/>
                <a:gd name="connsiteY23" fmla="*/ 227742 h 274431"/>
                <a:gd name="connsiteX24" fmla="*/ 24254 w 291051"/>
                <a:gd name="connsiteY24" fmla="*/ 101510 h 274431"/>
                <a:gd name="connsiteX25" fmla="*/ 46690 w 291051"/>
                <a:gd name="connsiteY25" fmla="*/ 79075 h 274431"/>
                <a:gd name="connsiteX26" fmla="*/ 244362 w 291051"/>
                <a:gd name="connsiteY26" fmla="*/ 79075 h 274431"/>
                <a:gd name="connsiteX27" fmla="*/ 266797 w 291051"/>
                <a:gd name="connsiteY27" fmla="*/ 101510 h 274431"/>
                <a:gd name="connsiteX28" fmla="*/ 266797 w 291051"/>
                <a:gd name="connsiteY28" fmla="*/ 227742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1051" h="274431">
                  <a:moveTo>
                    <a:pt x="244362" y="54820"/>
                  </a:moveTo>
                  <a:lnTo>
                    <a:pt x="205638" y="54820"/>
                  </a:lnTo>
                  <a:lnTo>
                    <a:pt x="205638" y="22408"/>
                  </a:lnTo>
                  <a:cubicBezTo>
                    <a:pt x="205638" y="10060"/>
                    <a:pt x="195578" y="0"/>
                    <a:pt x="183230" y="0"/>
                  </a:cubicBezTo>
                  <a:lnTo>
                    <a:pt x="107821" y="0"/>
                  </a:lnTo>
                  <a:cubicBezTo>
                    <a:pt x="95474" y="0"/>
                    <a:pt x="85414" y="10060"/>
                    <a:pt x="85414" y="22408"/>
                  </a:cubicBezTo>
                  <a:lnTo>
                    <a:pt x="85414" y="54820"/>
                  </a:lnTo>
                  <a:lnTo>
                    <a:pt x="46690" y="54820"/>
                  </a:lnTo>
                  <a:cubicBezTo>
                    <a:pt x="20947" y="54820"/>
                    <a:pt x="0" y="75767"/>
                    <a:pt x="0" y="101510"/>
                  </a:cubicBezTo>
                  <a:lnTo>
                    <a:pt x="0" y="227742"/>
                  </a:lnTo>
                  <a:cubicBezTo>
                    <a:pt x="0" y="253485"/>
                    <a:pt x="20947" y="274432"/>
                    <a:pt x="46690" y="274432"/>
                  </a:cubicBezTo>
                  <a:lnTo>
                    <a:pt x="244362" y="274432"/>
                  </a:lnTo>
                  <a:cubicBezTo>
                    <a:pt x="270105" y="274432"/>
                    <a:pt x="291052" y="253485"/>
                    <a:pt x="291052" y="227742"/>
                  </a:cubicBezTo>
                  <a:lnTo>
                    <a:pt x="291052" y="101510"/>
                  </a:lnTo>
                  <a:cubicBezTo>
                    <a:pt x="291052" y="75767"/>
                    <a:pt x="270105" y="54820"/>
                    <a:pt x="244362" y="54820"/>
                  </a:cubicBezTo>
                  <a:close/>
                  <a:moveTo>
                    <a:pt x="109668" y="24227"/>
                  </a:moveTo>
                  <a:lnTo>
                    <a:pt x="181384" y="24227"/>
                  </a:lnTo>
                  <a:lnTo>
                    <a:pt x="181384" y="54793"/>
                  </a:lnTo>
                  <a:lnTo>
                    <a:pt x="109668" y="54793"/>
                  </a:lnTo>
                  <a:lnTo>
                    <a:pt x="109668" y="24227"/>
                  </a:lnTo>
                  <a:close/>
                  <a:moveTo>
                    <a:pt x="266797" y="227742"/>
                  </a:moveTo>
                  <a:cubicBezTo>
                    <a:pt x="266797" y="240118"/>
                    <a:pt x="256737" y="250178"/>
                    <a:pt x="244362" y="250178"/>
                  </a:cubicBezTo>
                  <a:lnTo>
                    <a:pt x="46690" y="250178"/>
                  </a:lnTo>
                  <a:cubicBezTo>
                    <a:pt x="34314" y="250178"/>
                    <a:pt x="24254" y="240118"/>
                    <a:pt x="24254" y="227742"/>
                  </a:cubicBezTo>
                  <a:lnTo>
                    <a:pt x="24254" y="101510"/>
                  </a:lnTo>
                  <a:cubicBezTo>
                    <a:pt x="24254" y="89135"/>
                    <a:pt x="34314" y="79075"/>
                    <a:pt x="46690" y="79075"/>
                  </a:cubicBezTo>
                  <a:lnTo>
                    <a:pt x="244362" y="79075"/>
                  </a:lnTo>
                  <a:cubicBezTo>
                    <a:pt x="256737" y="79075"/>
                    <a:pt x="266797" y="89135"/>
                    <a:pt x="266797" y="101510"/>
                  </a:cubicBezTo>
                  <a:lnTo>
                    <a:pt x="266797" y="227742"/>
                  </a:lnTo>
                  <a:close/>
                </a:path>
              </a:pathLst>
            </a:custGeom>
            <a:solidFill>
              <a:schemeClr val="bg1"/>
            </a:solidFill>
            <a:ln w="9525" cap="flat">
              <a:solidFill>
                <a:srgbClr val="363F44"/>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E216FC-CAED-EB43-0EAE-40BB97B0FE11}"/>
                </a:ext>
              </a:extLst>
            </p:cNvPr>
            <p:cNvSpPr/>
            <p:nvPr/>
          </p:nvSpPr>
          <p:spPr>
            <a:xfrm>
              <a:off x="1721800" y="3276441"/>
              <a:ext cx="122318" cy="138690"/>
            </a:xfrm>
            <a:custGeom>
              <a:avLst/>
              <a:gdLst>
                <a:gd name="connsiteX0" fmla="*/ 61159 w 122318"/>
                <a:gd name="connsiteY0" fmla="*/ 138690 h 138690"/>
                <a:gd name="connsiteX1" fmla="*/ 0 w 122318"/>
                <a:gd name="connsiteY1" fmla="*/ 77531 h 138690"/>
                <a:gd name="connsiteX2" fmla="*/ 0 w 122318"/>
                <a:gd name="connsiteY2" fmla="*/ 61187 h 138690"/>
                <a:gd name="connsiteX3" fmla="*/ 61159 w 122318"/>
                <a:gd name="connsiteY3" fmla="*/ 0 h 138690"/>
                <a:gd name="connsiteX4" fmla="*/ 122319 w 122318"/>
                <a:gd name="connsiteY4" fmla="*/ 61159 h 138690"/>
                <a:gd name="connsiteX5" fmla="*/ 122319 w 122318"/>
                <a:gd name="connsiteY5" fmla="*/ 77504 h 138690"/>
                <a:gd name="connsiteX6" fmla="*/ 61159 w 122318"/>
                <a:gd name="connsiteY6" fmla="*/ 138663 h 138690"/>
                <a:gd name="connsiteX7" fmla="*/ 61159 w 122318"/>
                <a:gd name="connsiteY7" fmla="*/ 24254 h 138690"/>
                <a:gd name="connsiteX8" fmla="*/ 24254 w 122318"/>
                <a:gd name="connsiteY8" fmla="*/ 61159 h 138690"/>
                <a:gd name="connsiteX9" fmla="*/ 24254 w 122318"/>
                <a:gd name="connsiteY9" fmla="*/ 77504 h 138690"/>
                <a:gd name="connsiteX10" fmla="*/ 61159 w 122318"/>
                <a:gd name="connsiteY10" fmla="*/ 114409 h 138690"/>
                <a:gd name="connsiteX11" fmla="*/ 98065 w 122318"/>
                <a:gd name="connsiteY11" fmla="*/ 77504 h 138690"/>
                <a:gd name="connsiteX12" fmla="*/ 98065 w 122318"/>
                <a:gd name="connsiteY12" fmla="*/ 61159 h 138690"/>
                <a:gd name="connsiteX13" fmla="*/ 61159 w 122318"/>
                <a:gd name="connsiteY13" fmla="*/ 24254 h 1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90">
                  <a:moveTo>
                    <a:pt x="61159" y="138690"/>
                  </a:moveTo>
                  <a:cubicBezTo>
                    <a:pt x="27424" y="138690"/>
                    <a:pt x="0" y="111239"/>
                    <a:pt x="0" y="77531"/>
                  </a:cubicBezTo>
                  <a:lnTo>
                    <a:pt x="0" y="61187"/>
                  </a:lnTo>
                  <a:cubicBezTo>
                    <a:pt x="0" y="27424"/>
                    <a:pt x="27451" y="0"/>
                    <a:pt x="61159" y="0"/>
                  </a:cubicBezTo>
                  <a:cubicBezTo>
                    <a:pt x="94867" y="0"/>
                    <a:pt x="122319" y="27424"/>
                    <a:pt x="122319" y="61159"/>
                  </a:cubicBezTo>
                  <a:lnTo>
                    <a:pt x="122319" y="77504"/>
                  </a:lnTo>
                  <a:cubicBezTo>
                    <a:pt x="122319" y="111239"/>
                    <a:pt x="94867" y="138663"/>
                    <a:pt x="61159" y="138663"/>
                  </a:cubicBezTo>
                  <a:close/>
                  <a:moveTo>
                    <a:pt x="61159" y="24254"/>
                  </a:moveTo>
                  <a:cubicBezTo>
                    <a:pt x="40819" y="24254"/>
                    <a:pt x="24254" y="40819"/>
                    <a:pt x="24254" y="61159"/>
                  </a:cubicBezTo>
                  <a:lnTo>
                    <a:pt x="24254" y="77504"/>
                  </a:lnTo>
                  <a:cubicBezTo>
                    <a:pt x="24254" y="97844"/>
                    <a:pt x="40819" y="114409"/>
                    <a:pt x="61159" y="114409"/>
                  </a:cubicBezTo>
                  <a:cubicBezTo>
                    <a:pt x="81500" y="114409"/>
                    <a:pt x="98065" y="97844"/>
                    <a:pt x="98065" y="77504"/>
                  </a:cubicBezTo>
                  <a:lnTo>
                    <a:pt x="98065" y="61159"/>
                  </a:lnTo>
                  <a:cubicBezTo>
                    <a:pt x="98065" y="40819"/>
                    <a:pt x="81500" y="24254"/>
                    <a:pt x="61159"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267C563-BC11-2422-A516-388AECE69795}"/>
                </a:ext>
              </a:extLst>
            </p:cNvPr>
            <p:cNvSpPr/>
            <p:nvPr/>
          </p:nvSpPr>
          <p:spPr>
            <a:xfrm>
              <a:off x="1689112"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899937A-8FA6-CE65-0CE3-431BE97ABFF8}"/>
                </a:ext>
              </a:extLst>
            </p:cNvPr>
            <p:cNvSpPr/>
            <p:nvPr/>
          </p:nvSpPr>
          <p:spPr>
            <a:xfrm>
              <a:off x="1852580"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A323EB2-E42D-EB79-5467-D0E9547D75AD}"/>
                </a:ext>
              </a:extLst>
            </p:cNvPr>
            <p:cNvSpPr/>
            <p:nvPr/>
          </p:nvSpPr>
          <p:spPr>
            <a:xfrm>
              <a:off x="1623736" y="3439909"/>
              <a:ext cx="318447" cy="188218"/>
            </a:xfrm>
            <a:custGeom>
              <a:avLst/>
              <a:gdLst>
                <a:gd name="connsiteX0" fmla="*/ 306348 w 318447"/>
                <a:gd name="connsiteY0" fmla="*/ 188219 h 188218"/>
                <a:gd name="connsiteX1" fmla="*/ 294221 w 318447"/>
                <a:gd name="connsiteY1" fmla="*/ 176092 h 188218"/>
                <a:gd name="connsiteX2" fmla="*/ 294221 w 318447"/>
                <a:gd name="connsiteY2" fmla="*/ 62041 h 188218"/>
                <a:gd name="connsiteX3" fmla="*/ 256434 w 318447"/>
                <a:gd name="connsiteY3" fmla="*/ 24254 h 188218"/>
                <a:gd name="connsiteX4" fmla="*/ 62041 w 318447"/>
                <a:gd name="connsiteY4" fmla="*/ 24254 h 188218"/>
                <a:gd name="connsiteX5" fmla="*/ 24254 w 318447"/>
                <a:gd name="connsiteY5" fmla="*/ 62041 h 188218"/>
                <a:gd name="connsiteX6" fmla="*/ 24254 w 318447"/>
                <a:gd name="connsiteY6" fmla="*/ 176092 h 188218"/>
                <a:gd name="connsiteX7" fmla="*/ 12127 w 318447"/>
                <a:gd name="connsiteY7" fmla="*/ 188219 h 188218"/>
                <a:gd name="connsiteX8" fmla="*/ 0 w 318447"/>
                <a:gd name="connsiteY8" fmla="*/ 176092 h 188218"/>
                <a:gd name="connsiteX9" fmla="*/ 0 w 318447"/>
                <a:gd name="connsiteY9" fmla="*/ 62041 h 188218"/>
                <a:gd name="connsiteX10" fmla="*/ 62041 w 318447"/>
                <a:gd name="connsiteY10" fmla="*/ 0 h 188218"/>
                <a:gd name="connsiteX11" fmla="*/ 256407 w 318447"/>
                <a:gd name="connsiteY11" fmla="*/ 0 h 188218"/>
                <a:gd name="connsiteX12" fmla="*/ 318448 w 318447"/>
                <a:gd name="connsiteY12" fmla="*/ 62041 h 188218"/>
                <a:gd name="connsiteX13" fmla="*/ 318448 w 318447"/>
                <a:gd name="connsiteY13" fmla="*/ 176092 h 188218"/>
                <a:gd name="connsiteX14" fmla="*/ 306321 w 318447"/>
                <a:gd name="connsiteY14" fmla="*/ 188219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47" h="188218">
                  <a:moveTo>
                    <a:pt x="306348" y="188219"/>
                  </a:moveTo>
                  <a:cubicBezTo>
                    <a:pt x="299651" y="188219"/>
                    <a:pt x="294221" y="182789"/>
                    <a:pt x="294221" y="176092"/>
                  </a:cubicBezTo>
                  <a:lnTo>
                    <a:pt x="294221" y="62041"/>
                  </a:lnTo>
                  <a:cubicBezTo>
                    <a:pt x="294221" y="41205"/>
                    <a:pt x="277271" y="24254"/>
                    <a:pt x="256434" y="24254"/>
                  </a:cubicBezTo>
                  <a:lnTo>
                    <a:pt x="62041" y="24254"/>
                  </a:lnTo>
                  <a:cubicBezTo>
                    <a:pt x="41205" y="24254"/>
                    <a:pt x="24254" y="41205"/>
                    <a:pt x="24254" y="62041"/>
                  </a:cubicBezTo>
                  <a:lnTo>
                    <a:pt x="24254" y="176092"/>
                  </a:lnTo>
                  <a:cubicBezTo>
                    <a:pt x="24254" y="182789"/>
                    <a:pt x="18825" y="188219"/>
                    <a:pt x="12127" y="188219"/>
                  </a:cubicBezTo>
                  <a:cubicBezTo>
                    <a:pt x="5430" y="188219"/>
                    <a:pt x="0" y="182789"/>
                    <a:pt x="0" y="176092"/>
                  </a:cubicBezTo>
                  <a:lnTo>
                    <a:pt x="0" y="62041"/>
                  </a:lnTo>
                  <a:cubicBezTo>
                    <a:pt x="0" y="27837"/>
                    <a:pt x="27837" y="0"/>
                    <a:pt x="62041" y="0"/>
                  </a:cubicBezTo>
                  <a:lnTo>
                    <a:pt x="256407" y="0"/>
                  </a:lnTo>
                  <a:cubicBezTo>
                    <a:pt x="290611" y="0"/>
                    <a:pt x="318448" y="27837"/>
                    <a:pt x="318448" y="62041"/>
                  </a:cubicBezTo>
                  <a:lnTo>
                    <a:pt x="318448" y="176092"/>
                  </a:lnTo>
                  <a:cubicBezTo>
                    <a:pt x="318448" y="182789"/>
                    <a:pt x="313018" y="188219"/>
                    <a:pt x="306321" y="18821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3593467-E80C-86EA-1126-BABE69A0DEA3}"/>
                </a:ext>
              </a:extLst>
            </p:cNvPr>
            <p:cNvSpPr/>
            <p:nvPr/>
          </p:nvSpPr>
          <p:spPr>
            <a:xfrm>
              <a:off x="2179490" y="3276468"/>
              <a:ext cx="122318" cy="138662"/>
            </a:xfrm>
            <a:custGeom>
              <a:avLst/>
              <a:gdLst>
                <a:gd name="connsiteX0" fmla="*/ 61159 w 122318"/>
                <a:gd name="connsiteY0" fmla="*/ 138663 h 138662"/>
                <a:gd name="connsiteX1" fmla="*/ 0 w 122318"/>
                <a:gd name="connsiteY1" fmla="*/ 77504 h 138662"/>
                <a:gd name="connsiteX2" fmla="*/ 0 w 122318"/>
                <a:gd name="connsiteY2" fmla="*/ 61159 h 138662"/>
                <a:gd name="connsiteX3" fmla="*/ 61159 w 122318"/>
                <a:gd name="connsiteY3" fmla="*/ 0 h 138662"/>
                <a:gd name="connsiteX4" fmla="*/ 122319 w 122318"/>
                <a:gd name="connsiteY4" fmla="*/ 61159 h 138662"/>
                <a:gd name="connsiteX5" fmla="*/ 122319 w 122318"/>
                <a:gd name="connsiteY5" fmla="*/ 77504 h 138662"/>
                <a:gd name="connsiteX6" fmla="*/ 61159 w 122318"/>
                <a:gd name="connsiteY6" fmla="*/ 138663 h 138662"/>
                <a:gd name="connsiteX7" fmla="*/ 61159 w 122318"/>
                <a:gd name="connsiteY7" fmla="*/ 24227 h 138662"/>
                <a:gd name="connsiteX8" fmla="*/ 24254 w 122318"/>
                <a:gd name="connsiteY8" fmla="*/ 61132 h 138662"/>
                <a:gd name="connsiteX9" fmla="*/ 24254 w 122318"/>
                <a:gd name="connsiteY9" fmla="*/ 77476 h 138662"/>
                <a:gd name="connsiteX10" fmla="*/ 61159 w 122318"/>
                <a:gd name="connsiteY10" fmla="*/ 114381 h 138662"/>
                <a:gd name="connsiteX11" fmla="*/ 98065 w 122318"/>
                <a:gd name="connsiteY11" fmla="*/ 77476 h 138662"/>
                <a:gd name="connsiteX12" fmla="*/ 98065 w 122318"/>
                <a:gd name="connsiteY12" fmla="*/ 61132 h 138662"/>
                <a:gd name="connsiteX13" fmla="*/ 61159 w 122318"/>
                <a:gd name="connsiteY13" fmla="*/ 24227 h 1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62">
                  <a:moveTo>
                    <a:pt x="61159" y="138663"/>
                  </a:moveTo>
                  <a:cubicBezTo>
                    <a:pt x="27424" y="138663"/>
                    <a:pt x="0" y="111211"/>
                    <a:pt x="0" y="77504"/>
                  </a:cubicBezTo>
                  <a:lnTo>
                    <a:pt x="0" y="61159"/>
                  </a:lnTo>
                  <a:cubicBezTo>
                    <a:pt x="0" y="27424"/>
                    <a:pt x="27451" y="0"/>
                    <a:pt x="61159" y="0"/>
                  </a:cubicBezTo>
                  <a:cubicBezTo>
                    <a:pt x="94867" y="0"/>
                    <a:pt x="122319" y="27424"/>
                    <a:pt x="122319" y="61159"/>
                  </a:cubicBezTo>
                  <a:lnTo>
                    <a:pt x="122319" y="77504"/>
                  </a:lnTo>
                  <a:cubicBezTo>
                    <a:pt x="122319" y="111239"/>
                    <a:pt x="94895" y="138663"/>
                    <a:pt x="61159" y="138663"/>
                  </a:cubicBezTo>
                  <a:close/>
                  <a:moveTo>
                    <a:pt x="61159" y="24227"/>
                  </a:moveTo>
                  <a:cubicBezTo>
                    <a:pt x="40819" y="24227"/>
                    <a:pt x="24254" y="40791"/>
                    <a:pt x="24254" y="61132"/>
                  </a:cubicBezTo>
                  <a:lnTo>
                    <a:pt x="24254" y="77476"/>
                  </a:lnTo>
                  <a:cubicBezTo>
                    <a:pt x="24254" y="97816"/>
                    <a:pt x="40819" y="114381"/>
                    <a:pt x="61159" y="114381"/>
                  </a:cubicBezTo>
                  <a:cubicBezTo>
                    <a:pt x="81500" y="114381"/>
                    <a:pt x="98065" y="97816"/>
                    <a:pt x="98065" y="77476"/>
                  </a:cubicBezTo>
                  <a:lnTo>
                    <a:pt x="98065" y="61132"/>
                  </a:lnTo>
                  <a:cubicBezTo>
                    <a:pt x="98065" y="40791"/>
                    <a:pt x="81500" y="24227"/>
                    <a:pt x="61159" y="24227"/>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0E45C18-8061-3B90-D7C2-E3C03157E4BA}"/>
                </a:ext>
              </a:extLst>
            </p:cNvPr>
            <p:cNvSpPr/>
            <p:nvPr/>
          </p:nvSpPr>
          <p:spPr>
            <a:xfrm>
              <a:off x="1623736" y="3603874"/>
              <a:ext cx="376107" cy="448704"/>
            </a:xfrm>
            <a:custGeom>
              <a:avLst/>
              <a:gdLst>
                <a:gd name="connsiteX0" fmla="*/ 363980 w 376107"/>
                <a:gd name="connsiteY0" fmla="*/ 0 h 448704"/>
                <a:gd name="connsiteX1" fmla="*/ 12127 w 376107"/>
                <a:gd name="connsiteY1" fmla="*/ 0 h 448704"/>
                <a:gd name="connsiteX2" fmla="*/ 0 w 376107"/>
                <a:gd name="connsiteY2" fmla="*/ 12127 h 448704"/>
                <a:gd name="connsiteX3" fmla="*/ 12127 w 376107"/>
                <a:gd name="connsiteY3" fmla="*/ 24254 h 448704"/>
                <a:gd name="connsiteX4" fmla="*/ 351853 w 376107"/>
                <a:gd name="connsiteY4" fmla="*/ 24254 h 448704"/>
                <a:gd name="connsiteX5" fmla="*/ 351853 w 376107"/>
                <a:gd name="connsiteY5" fmla="*/ 72763 h 448704"/>
                <a:gd name="connsiteX6" fmla="*/ 12127 w 376107"/>
                <a:gd name="connsiteY6" fmla="*/ 72763 h 448704"/>
                <a:gd name="connsiteX7" fmla="*/ 0 w 376107"/>
                <a:gd name="connsiteY7" fmla="*/ 84890 h 448704"/>
                <a:gd name="connsiteX8" fmla="*/ 0 w 376107"/>
                <a:gd name="connsiteY8" fmla="*/ 436577 h 448704"/>
                <a:gd name="connsiteX9" fmla="*/ 12127 w 376107"/>
                <a:gd name="connsiteY9" fmla="*/ 448705 h 448704"/>
                <a:gd name="connsiteX10" fmla="*/ 168953 w 376107"/>
                <a:gd name="connsiteY10" fmla="*/ 448705 h 448704"/>
                <a:gd name="connsiteX11" fmla="*/ 181080 w 376107"/>
                <a:gd name="connsiteY11" fmla="*/ 436577 h 448704"/>
                <a:gd name="connsiteX12" fmla="*/ 168953 w 376107"/>
                <a:gd name="connsiteY12" fmla="*/ 424450 h 448704"/>
                <a:gd name="connsiteX13" fmla="*/ 24254 w 376107"/>
                <a:gd name="connsiteY13" fmla="*/ 424450 h 448704"/>
                <a:gd name="connsiteX14" fmla="*/ 24254 w 376107"/>
                <a:gd name="connsiteY14" fmla="*/ 97017 h 448704"/>
                <a:gd name="connsiteX15" fmla="*/ 315306 w 376107"/>
                <a:gd name="connsiteY15" fmla="*/ 97017 h 448704"/>
                <a:gd name="connsiteX16" fmla="*/ 315306 w 376107"/>
                <a:gd name="connsiteY16" fmla="*/ 133399 h 448704"/>
                <a:gd name="connsiteX17" fmla="*/ 327433 w 376107"/>
                <a:gd name="connsiteY17" fmla="*/ 145526 h 448704"/>
                <a:gd name="connsiteX18" fmla="*/ 339560 w 376107"/>
                <a:gd name="connsiteY18" fmla="*/ 133399 h 448704"/>
                <a:gd name="connsiteX19" fmla="*/ 339560 w 376107"/>
                <a:gd name="connsiteY19" fmla="*/ 97017 h 448704"/>
                <a:gd name="connsiteX20" fmla="*/ 363980 w 376107"/>
                <a:gd name="connsiteY20" fmla="*/ 97017 h 448704"/>
                <a:gd name="connsiteX21" fmla="*/ 376107 w 376107"/>
                <a:gd name="connsiteY21" fmla="*/ 84890 h 448704"/>
                <a:gd name="connsiteX22" fmla="*/ 376107 w 376107"/>
                <a:gd name="connsiteY22" fmla="*/ 12127 h 448704"/>
                <a:gd name="connsiteX23" fmla="*/ 363980 w 376107"/>
                <a:gd name="connsiteY23" fmla="*/ 0 h 4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107" h="448704">
                  <a:moveTo>
                    <a:pt x="363980" y="0"/>
                  </a:moveTo>
                  <a:lnTo>
                    <a:pt x="12127" y="0"/>
                  </a:lnTo>
                  <a:cubicBezTo>
                    <a:pt x="5430" y="0"/>
                    <a:pt x="0" y="5430"/>
                    <a:pt x="0" y="12127"/>
                  </a:cubicBezTo>
                  <a:cubicBezTo>
                    <a:pt x="0" y="18825"/>
                    <a:pt x="5430" y="24254"/>
                    <a:pt x="12127" y="24254"/>
                  </a:cubicBezTo>
                  <a:lnTo>
                    <a:pt x="351853" y="24254"/>
                  </a:lnTo>
                  <a:lnTo>
                    <a:pt x="351853" y="72763"/>
                  </a:lnTo>
                  <a:lnTo>
                    <a:pt x="12127" y="72763"/>
                  </a:lnTo>
                  <a:cubicBezTo>
                    <a:pt x="5430" y="72763"/>
                    <a:pt x="0" y="78193"/>
                    <a:pt x="0" y="84890"/>
                  </a:cubicBezTo>
                  <a:lnTo>
                    <a:pt x="0" y="436577"/>
                  </a:lnTo>
                  <a:cubicBezTo>
                    <a:pt x="0" y="443275"/>
                    <a:pt x="5430" y="448705"/>
                    <a:pt x="12127" y="448705"/>
                  </a:cubicBezTo>
                  <a:lnTo>
                    <a:pt x="168953" y="448705"/>
                  </a:lnTo>
                  <a:cubicBezTo>
                    <a:pt x="175651" y="448705"/>
                    <a:pt x="181080" y="443275"/>
                    <a:pt x="181080" y="436577"/>
                  </a:cubicBezTo>
                  <a:cubicBezTo>
                    <a:pt x="181080" y="429880"/>
                    <a:pt x="175651" y="424450"/>
                    <a:pt x="168953" y="424450"/>
                  </a:cubicBezTo>
                  <a:lnTo>
                    <a:pt x="24254" y="424450"/>
                  </a:lnTo>
                  <a:lnTo>
                    <a:pt x="24254" y="97017"/>
                  </a:lnTo>
                  <a:lnTo>
                    <a:pt x="315306" y="97017"/>
                  </a:lnTo>
                  <a:lnTo>
                    <a:pt x="315306" y="133399"/>
                  </a:lnTo>
                  <a:cubicBezTo>
                    <a:pt x="315306" y="140096"/>
                    <a:pt x="320736" y="145526"/>
                    <a:pt x="327433" y="145526"/>
                  </a:cubicBezTo>
                  <a:cubicBezTo>
                    <a:pt x="334131" y="145526"/>
                    <a:pt x="339560" y="140096"/>
                    <a:pt x="339560" y="133399"/>
                  </a:cubicBezTo>
                  <a:lnTo>
                    <a:pt x="339560" y="97017"/>
                  </a:lnTo>
                  <a:lnTo>
                    <a:pt x="363980" y="97017"/>
                  </a:lnTo>
                  <a:cubicBezTo>
                    <a:pt x="370677" y="97017"/>
                    <a:pt x="376107" y="91588"/>
                    <a:pt x="376107" y="84890"/>
                  </a:cubicBezTo>
                  <a:lnTo>
                    <a:pt x="376107" y="12127"/>
                  </a:lnTo>
                  <a:cubicBezTo>
                    <a:pt x="376107" y="5430"/>
                    <a:pt x="370677" y="0"/>
                    <a:pt x="363980" y="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639331-B1F0-6E94-A3F0-5CC6578F1DAF}"/>
                </a:ext>
              </a:extLst>
            </p:cNvPr>
            <p:cNvSpPr/>
            <p:nvPr/>
          </p:nvSpPr>
          <p:spPr>
            <a:xfrm>
              <a:off x="1960567" y="3366485"/>
              <a:ext cx="102501" cy="135079"/>
            </a:xfrm>
            <a:custGeom>
              <a:avLst/>
              <a:gdLst>
                <a:gd name="connsiteX0" fmla="*/ 90375 w 102501"/>
                <a:gd name="connsiteY0" fmla="*/ 135080 h 135079"/>
                <a:gd name="connsiteX1" fmla="*/ 12127 w 102501"/>
                <a:gd name="connsiteY1" fmla="*/ 135080 h 135079"/>
                <a:gd name="connsiteX2" fmla="*/ 0 w 102501"/>
                <a:gd name="connsiteY2" fmla="*/ 122953 h 135079"/>
                <a:gd name="connsiteX3" fmla="*/ 0 w 102501"/>
                <a:gd name="connsiteY3" fmla="*/ 12127 h 135079"/>
                <a:gd name="connsiteX4" fmla="*/ 12127 w 102501"/>
                <a:gd name="connsiteY4" fmla="*/ 0 h 135079"/>
                <a:gd name="connsiteX5" fmla="*/ 90375 w 102501"/>
                <a:gd name="connsiteY5" fmla="*/ 0 h 135079"/>
                <a:gd name="connsiteX6" fmla="*/ 102502 w 102501"/>
                <a:gd name="connsiteY6" fmla="*/ 12127 h 135079"/>
                <a:gd name="connsiteX7" fmla="*/ 102502 w 102501"/>
                <a:gd name="connsiteY7" fmla="*/ 122953 h 135079"/>
                <a:gd name="connsiteX8" fmla="*/ 90375 w 102501"/>
                <a:gd name="connsiteY8" fmla="*/ 135080 h 135079"/>
                <a:gd name="connsiteX9" fmla="*/ 24254 w 102501"/>
                <a:gd name="connsiteY9" fmla="*/ 110826 h 135079"/>
                <a:gd name="connsiteX10" fmla="*/ 78248 w 102501"/>
                <a:gd name="connsiteY10" fmla="*/ 110826 h 135079"/>
                <a:gd name="connsiteX11" fmla="*/ 78248 w 102501"/>
                <a:gd name="connsiteY11" fmla="*/ 24254 h 135079"/>
                <a:gd name="connsiteX12" fmla="*/ 24254 w 102501"/>
                <a:gd name="connsiteY12" fmla="*/ 24254 h 135079"/>
                <a:gd name="connsiteX13" fmla="*/ 24254 w 102501"/>
                <a:gd name="connsiteY13" fmla="*/ 110826 h 13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01" h="135079">
                  <a:moveTo>
                    <a:pt x="90375" y="135080"/>
                  </a:moveTo>
                  <a:lnTo>
                    <a:pt x="12127" y="135080"/>
                  </a:lnTo>
                  <a:cubicBezTo>
                    <a:pt x="5430" y="135080"/>
                    <a:pt x="0" y="129650"/>
                    <a:pt x="0" y="122953"/>
                  </a:cubicBezTo>
                  <a:lnTo>
                    <a:pt x="0" y="12127"/>
                  </a:lnTo>
                  <a:cubicBezTo>
                    <a:pt x="0" y="5430"/>
                    <a:pt x="5430" y="0"/>
                    <a:pt x="12127" y="0"/>
                  </a:cubicBezTo>
                  <a:lnTo>
                    <a:pt x="90375" y="0"/>
                  </a:lnTo>
                  <a:cubicBezTo>
                    <a:pt x="97072" y="0"/>
                    <a:pt x="102502" y="5430"/>
                    <a:pt x="102502" y="12127"/>
                  </a:cubicBezTo>
                  <a:lnTo>
                    <a:pt x="102502" y="122953"/>
                  </a:lnTo>
                  <a:cubicBezTo>
                    <a:pt x="102502" y="129650"/>
                    <a:pt x="97072" y="135080"/>
                    <a:pt x="90375" y="135080"/>
                  </a:cubicBezTo>
                  <a:close/>
                  <a:moveTo>
                    <a:pt x="24254" y="110826"/>
                  </a:moveTo>
                  <a:lnTo>
                    <a:pt x="78248" y="110826"/>
                  </a:lnTo>
                  <a:lnTo>
                    <a:pt x="78248" y="24254"/>
                  </a:lnTo>
                  <a:lnTo>
                    <a:pt x="24254" y="24254"/>
                  </a:lnTo>
                  <a:lnTo>
                    <a:pt x="24254" y="110826"/>
                  </a:lnTo>
                  <a:close/>
                </a:path>
              </a:pathLst>
            </a:custGeom>
            <a:solidFill>
              <a:schemeClr val="bg1"/>
            </a:solidFill>
            <a:ln w="9525" cap="flat">
              <a:solidFill>
                <a:srgbClr val="363F44"/>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C2D2ED-BA36-34EE-5362-20CED9AD2EC7}"/>
                </a:ext>
              </a:extLst>
            </p:cNvPr>
            <p:cNvSpPr/>
            <p:nvPr/>
          </p:nvSpPr>
          <p:spPr>
            <a:xfrm>
              <a:off x="1987649" y="3439909"/>
              <a:ext cx="412223" cy="612696"/>
            </a:xfrm>
            <a:custGeom>
              <a:avLst/>
              <a:gdLst>
                <a:gd name="connsiteX0" fmla="*/ 350182 w 412223"/>
                <a:gd name="connsiteY0" fmla="*/ 0 h 612696"/>
                <a:gd name="connsiteX1" fmla="*/ 155817 w 412223"/>
                <a:gd name="connsiteY1" fmla="*/ 0 h 612696"/>
                <a:gd name="connsiteX2" fmla="*/ 93776 w 412223"/>
                <a:gd name="connsiteY2" fmla="*/ 62041 h 612696"/>
                <a:gd name="connsiteX3" fmla="*/ 93776 w 412223"/>
                <a:gd name="connsiteY3" fmla="*/ 110192 h 612696"/>
                <a:gd name="connsiteX4" fmla="*/ 64395 w 412223"/>
                <a:gd name="connsiteY4" fmla="*/ 94647 h 612696"/>
                <a:gd name="connsiteX5" fmla="*/ 4999 w 412223"/>
                <a:gd name="connsiteY5" fmla="*/ 113279 h 612696"/>
                <a:gd name="connsiteX6" fmla="*/ 23576 w 412223"/>
                <a:gd name="connsiteY6" fmla="*/ 172646 h 612696"/>
                <a:gd name="connsiteX7" fmla="*/ 123294 w 412223"/>
                <a:gd name="connsiteY7" fmla="*/ 225427 h 612696"/>
                <a:gd name="connsiteX8" fmla="*/ 128944 w 412223"/>
                <a:gd name="connsiteY8" fmla="*/ 226833 h 612696"/>
                <a:gd name="connsiteX9" fmla="*/ 139666 w 412223"/>
                <a:gd name="connsiteY9" fmla="*/ 220383 h 612696"/>
                <a:gd name="connsiteX10" fmla="*/ 134622 w 412223"/>
                <a:gd name="connsiteY10" fmla="*/ 203984 h 612696"/>
                <a:gd name="connsiteX11" fmla="*/ 34849 w 412223"/>
                <a:gd name="connsiteY11" fmla="*/ 151176 h 612696"/>
                <a:gd name="connsiteX12" fmla="*/ 26470 w 412223"/>
                <a:gd name="connsiteY12" fmla="*/ 124496 h 612696"/>
                <a:gd name="connsiteX13" fmla="*/ 53095 w 412223"/>
                <a:gd name="connsiteY13" fmla="*/ 116090 h 612696"/>
                <a:gd name="connsiteX14" fmla="*/ 100225 w 412223"/>
                <a:gd name="connsiteY14" fmla="*/ 141033 h 612696"/>
                <a:gd name="connsiteX15" fmla="*/ 100666 w 412223"/>
                <a:gd name="connsiteY15" fmla="*/ 141226 h 612696"/>
                <a:gd name="connsiteX16" fmla="*/ 101851 w 412223"/>
                <a:gd name="connsiteY16" fmla="*/ 141722 h 612696"/>
                <a:gd name="connsiteX17" fmla="*/ 102981 w 412223"/>
                <a:gd name="connsiteY17" fmla="*/ 142081 h 612696"/>
                <a:gd name="connsiteX18" fmla="*/ 104084 w 412223"/>
                <a:gd name="connsiteY18" fmla="*/ 142274 h 612696"/>
                <a:gd name="connsiteX19" fmla="*/ 105407 w 412223"/>
                <a:gd name="connsiteY19" fmla="*/ 142411 h 612696"/>
                <a:gd name="connsiteX20" fmla="*/ 105875 w 412223"/>
                <a:gd name="connsiteY20" fmla="*/ 142466 h 612696"/>
                <a:gd name="connsiteX21" fmla="*/ 106454 w 412223"/>
                <a:gd name="connsiteY21" fmla="*/ 142411 h 612696"/>
                <a:gd name="connsiteX22" fmla="*/ 107749 w 412223"/>
                <a:gd name="connsiteY22" fmla="*/ 142274 h 612696"/>
                <a:gd name="connsiteX23" fmla="*/ 108879 w 412223"/>
                <a:gd name="connsiteY23" fmla="*/ 142053 h 612696"/>
                <a:gd name="connsiteX24" fmla="*/ 109982 w 412223"/>
                <a:gd name="connsiteY24" fmla="*/ 141722 h 612696"/>
                <a:gd name="connsiteX25" fmla="*/ 111112 w 412223"/>
                <a:gd name="connsiteY25" fmla="*/ 141254 h 612696"/>
                <a:gd name="connsiteX26" fmla="*/ 112104 w 412223"/>
                <a:gd name="connsiteY26" fmla="*/ 140730 h 612696"/>
                <a:gd name="connsiteX27" fmla="*/ 113096 w 412223"/>
                <a:gd name="connsiteY27" fmla="*/ 140069 h 612696"/>
                <a:gd name="connsiteX28" fmla="*/ 113978 w 412223"/>
                <a:gd name="connsiteY28" fmla="*/ 139324 h 612696"/>
                <a:gd name="connsiteX29" fmla="*/ 114833 w 412223"/>
                <a:gd name="connsiteY29" fmla="*/ 138470 h 612696"/>
                <a:gd name="connsiteX30" fmla="*/ 115549 w 412223"/>
                <a:gd name="connsiteY30" fmla="*/ 137616 h 612696"/>
                <a:gd name="connsiteX31" fmla="*/ 116266 w 412223"/>
                <a:gd name="connsiteY31" fmla="*/ 136513 h 612696"/>
                <a:gd name="connsiteX32" fmla="*/ 116597 w 412223"/>
                <a:gd name="connsiteY32" fmla="*/ 136017 h 612696"/>
                <a:gd name="connsiteX33" fmla="*/ 116790 w 412223"/>
                <a:gd name="connsiteY33" fmla="*/ 135576 h 612696"/>
                <a:gd name="connsiteX34" fmla="*/ 117286 w 412223"/>
                <a:gd name="connsiteY34" fmla="*/ 134363 h 612696"/>
                <a:gd name="connsiteX35" fmla="*/ 117617 w 412223"/>
                <a:gd name="connsiteY35" fmla="*/ 133288 h 612696"/>
                <a:gd name="connsiteX36" fmla="*/ 117837 w 412223"/>
                <a:gd name="connsiteY36" fmla="*/ 132131 h 612696"/>
                <a:gd name="connsiteX37" fmla="*/ 117975 w 412223"/>
                <a:gd name="connsiteY37" fmla="*/ 130835 h 612696"/>
                <a:gd name="connsiteX38" fmla="*/ 118030 w 412223"/>
                <a:gd name="connsiteY38" fmla="*/ 130339 h 612696"/>
                <a:gd name="connsiteX39" fmla="*/ 118030 w 412223"/>
                <a:gd name="connsiteY39" fmla="*/ 62069 h 612696"/>
                <a:gd name="connsiteX40" fmla="*/ 155817 w 412223"/>
                <a:gd name="connsiteY40" fmla="*/ 24282 h 612696"/>
                <a:gd name="connsiteX41" fmla="*/ 350182 w 412223"/>
                <a:gd name="connsiteY41" fmla="*/ 24282 h 612696"/>
                <a:gd name="connsiteX42" fmla="*/ 387969 w 412223"/>
                <a:gd name="connsiteY42" fmla="*/ 62069 h 612696"/>
                <a:gd name="connsiteX43" fmla="*/ 387969 w 412223"/>
                <a:gd name="connsiteY43" fmla="*/ 257316 h 612696"/>
                <a:gd name="connsiteX44" fmla="*/ 367408 w 412223"/>
                <a:gd name="connsiteY44" fmla="*/ 277877 h 612696"/>
                <a:gd name="connsiteX45" fmla="*/ 346847 w 412223"/>
                <a:gd name="connsiteY45" fmla="*/ 257316 h 612696"/>
                <a:gd name="connsiteX46" fmla="*/ 346847 w 412223"/>
                <a:gd name="connsiteY46" fmla="*/ 93875 h 612696"/>
                <a:gd name="connsiteX47" fmla="*/ 334720 w 412223"/>
                <a:gd name="connsiteY47" fmla="*/ 81748 h 612696"/>
                <a:gd name="connsiteX48" fmla="*/ 322593 w 412223"/>
                <a:gd name="connsiteY48" fmla="*/ 93875 h 612696"/>
                <a:gd name="connsiteX49" fmla="*/ 322593 w 412223"/>
                <a:gd name="connsiteY49" fmla="*/ 559723 h 612696"/>
                <a:gd name="connsiteX50" fmla="*/ 293846 w 412223"/>
                <a:gd name="connsiteY50" fmla="*/ 588470 h 612696"/>
                <a:gd name="connsiteX51" fmla="*/ 265127 w 412223"/>
                <a:gd name="connsiteY51" fmla="*/ 559723 h 612696"/>
                <a:gd name="connsiteX52" fmla="*/ 265127 w 412223"/>
                <a:gd name="connsiteY52" fmla="*/ 282480 h 612696"/>
                <a:gd name="connsiteX53" fmla="*/ 253000 w 412223"/>
                <a:gd name="connsiteY53" fmla="*/ 270353 h 612696"/>
                <a:gd name="connsiteX54" fmla="*/ 240872 w 412223"/>
                <a:gd name="connsiteY54" fmla="*/ 282480 h 612696"/>
                <a:gd name="connsiteX55" fmla="*/ 240872 w 412223"/>
                <a:gd name="connsiteY55" fmla="*/ 559723 h 612696"/>
                <a:gd name="connsiteX56" fmla="*/ 212126 w 412223"/>
                <a:gd name="connsiteY56" fmla="*/ 588470 h 612696"/>
                <a:gd name="connsiteX57" fmla="*/ 183379 w 412223"/>
                <a:gd name="connsiteY57" fmla="*/ 559723 h 612696"/>
                <a:gd name="connsiteX58" fmla="*/ 183379 w 412223"/>
                <a:gd name="connsiteY58" fmla="*/ 93848 h 612696"/>
                <a:gd name="connsiteX59" fmla="*/ 171252 w 412223"/>
                <a:gd name="connsiteY59" fmla="*/ 81720 h 612696"/>
                <a:gd name="connsiteX60" fmla="*/ 159125 w 412223"/>
                <a:gd name="connsiteY60" fmla="*/ 93848 h 612696"/>
                <a:gd name="connsiteX61" fmla="*/ 159125 w 412223"/>
                <a:gd name="connsiteY61" fmla="*/ 559696 h 612696"/>
                <a:gd name="connsiteX62" fmla="*/ 212126 w 412223"/>
                <a:gd name="connsiteY62" fmla="*/ 612697 h 612696"/>
                <a:gd name="connsiteX63" fmla="*/ 253000 w 412223"/>
                <a:gd name="connsiteY63" fmla="*/ 593403 h 612696"/>
                <a:gd name="connsiteX64" fmla="*/ 293846 w 412223"/>
                <a:gd name="connsiteY64" fmla="*/ 612697 h 612696"/>
                <a:gd name="connsiteX65" fmla="*/ 346847 w 412223"/>
                <a:gd name="connsiteY65" fmla="*/ 559696 h 612696"/>
                <a:gd name="connsiteX66" fmla="*/ 346847 w 412223"/>
                <a:gd name="connsiteY66" fmla="*/ 297088 h 612696"/>
                <a:gd name="connsiteX67" fmla="*/ 367408 w 412223"/>
                <a:gd name="connsiteY67" fmla="*/ 302131 h 612696"/>
                <a:gd name="connsiteX68" fmla="*/ 412224 w 412223"/>
                <a:gd name="connsiteY68" fmla="*/ 257316 h 612696"/>
                <a:gd name="connsiteX69" fmla="*/ 412224 w 412223"/>
                <a:gd name="connsiteY69" fmla="*/ 62069 h 612696"/>
                <a:gd name="connsiteX70" fmla="*/ 350182 w 412223"/>
                <a:gd name="connsiteY70" fmla="*/ 28 h 6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2223" h="612696">
                  <a:moveTo>
                    <a:pt x="350182" y="0"/>
                  </a:moveTo>
                  <a:lnTo>
                    <a:pt x="155817" y="0"/>
                  </a:lnTo>
                  <a:cubicBezTo>
                    <a:pt x="121613" y="0"/>
                    <a:pt x="93776" y="27837"/>
                    <a:pt x="93776" y="62041"/>
                  </a:cubicBezTo>
                  <a:lnTo>
                    <a:pt x="93776" y="110192"/>
                  </a:lnTo>
                  <a:lnTo>
                    <a:pt x="64395" y="94647"/>
                  </a:lnTo>
                  <a:cubicBezTo>
                    <a:pt x="42897" y="83402"/>
                    <a:pt x="16245" y="91780"/>
                    <a:pt x="4999" y="113279"/>
                  </a:cubicBezTo>
                  <a:cubicBezTo>
                    <a:pt x="-6246" y="134804"/>
                    <a:pt x="2133" y="161456"/>
                    <a:pt x="23576" y="172646"/>
                  </a:cubicBezTo>
                  <a:lnTo>
                    <a:pt x="123294" y="225427"/>
                  </a:lnTo>
                  <a:cubicBezTo>
                    <a:pt x="125113" y="226392"/>
                    <a:pt x="127043" y="226833"/>
                    <a:pt x="128944" y="226833"/>
                  </a:cubicBezTo>
                  <a:cubicBezTo>
                    <a:pt x="133299" y="226833"/>
                    <a:pt x="137489" y="224490"/>
                    <a:pt x="139666" y="220383"/>
                  </a:cubicBezTo>
                  <a:cubicBezTo>
                    <a:pt x="142808" y="214458"/>
                    <a:pt x="140548" y="207126"/>
                    <a:pt x="134622" y="203984"/>
                  </a:cubicBezTo>
                  <a:lnTo>
                    <a:pt x="34849" y="151176"/>
                  </a:lnTo>
                  <a:cubicBezTo>
                    <a:pt x="25175" y="146132"/>
                    <a:pt x="21426" y="134170"/>
                    <a:pt x="26470" y="124496"/>
                  </a:cubicBezTo>
                  <a:cubicBezTo>
                    <a:pt x="31514" y="114822"/>
                    <a:pt x="43503" y="111074"/>
                    <a:pt x="53095" y="116090"/>
                  </a:cubicBezTo>
                  <a:lnTo>
                    <a:pt x="100225" y="141033"/>
                  </a:lnTo>
                  <a:cubicBezTo>
                    <a:pt x="100363" y="141116"/>
                    <a:pt x="100528" y="141143"/>
                    <a:pt x="100666" y="141226"/>
                  </a:cubicBezTo>
                  <a:cubicBezTo>
                    <a:pt x="101052" y="141419"/>
                    <a:pt x="101465" y="141557"/>
                    <a:pt x="101851" y="141722"/>
                  </a:cubicBezTo>
                  <a:cubicBezTo>
                    <a:pt x="102237" y="141860"/>
                    <a:pt x="102595" y="141970"/>
                    <a:pt x="102981" y="142081"/>
                  </a:cubicBezTo>
                  <a:cubicBezTo>
                    <a:pt x="103340" y="142163"/>
                    <a:pt x="103698" y="142218"/>
                    <a:pt x="104084" y="142274"/>
                  </a:cubicBezTo>
                  <a:cubicBezTo>
                    <a:pt x="104525" y="142329"/>
                    <a:pt x="104966" y="142384"/>
                    <a:pt x="105407" y="142411"/>
                  </a:cubicBezTo>
                  <a:cubicBezTo>
                    <a:pt x="105572" y="142411"/>
                    <a:pt x="105710" y="142466"/>
                    <a:pt x="105875" y="142466"/>
                  </a:cubicBezTo>
                  <a:cubicBezTo>
                    <a:pt x="106068" y="142466"/>
                    <a:pt x="106261" y="142411"/>
                    <a:pt x="106454" y="142411"/>
                  </a:cubicBezTo>
                  <a:cubicBezTo>
                    <a:pt x="106895" y="142411"/>
                    <a:pt x="107309" y="142356"/>
                    <a:pt x="107749" y="142274"/>
                  </a:cubicBezTo>
                  <a:cubicBezTo>
                    <a:pt x="108135" y="142218"/>
                    <a:pt x="108521" y="142136"/>
                    <a:pt x="108879" y="142053"/>
                  </a:cubicBezTo>
                  <a:cubicBezTo>
                    <a:pt x="109265" y="141970"/>
                    <a:pt x="109624" y="141833"/>
                    <a:pt x="109982" y="141722"/>
                  </a:cubicBezTo>
                  <a:cubicBezTo>
                    <a:pt x="110368" y="141584"/>
                    <a:pt x="110726" y="141419"/>
                    <a:pt x="111112" y="141254"/>
                  </a:cubicBezTo>
                  <a:cubicBezTo>
                    <a:pt x="111443" y="141088"/>
                    <a:pt x="111773" y="140923"/>
                    <a:pt x="112104" y="140730"/>
                  </a:cubicBezTo>
                  <a:cubicBezTo>
                    <a:pt x="112435" y="140510"/>
                    <a:pt x="112766" y="140317"/>
                    <a:pt x="113096" y="140069"/>
                  </a:cubicBezTo>
                  <a:cubicBezTo>
                    <a:pt x="113400" y="139848"/>
                    <a:pt x="113703" y="139600"/>
                    <a:pt x="113978" y="139324"/>
                  </a:cubicBezTo>
                  <a:cubicBezTo>
                    <a:pt x="114282" y="139049"/>
                    <a:pt x="114557" y="138773"/>
                    <a:pt x="114833" y="138470"/>
                  </a:cubicBezTo>
                  <a:cubicBezTo>
                    <a:pt x="115081" y="138194"/>
                    <a:pt x="115329" y="137919"/>
                    <a:pt x="115549" y="137616"/>
                  </a:cubicBezTo>
                  <a:cubicBezTo>
                    <a:pt x="115825" y="137257"/>
                    <a:pt x="116046" y="136899"/>
                    <a:pt x="116266" y="136513"/>
                  </a:cubicBezTo>
                  <a:cubicBezTo>
                    <a:pt x="116376" y="136348"/>
                    <a:pt x="116487" y="136210"/>
                    <a:pt x="116597" y="136017"/>
                  </a:cubicBezTo>
                  <a:cubicBezTo>
                    <a:pt x="116679" y="135879"/>
                    <a:pt x="116707" y="135714"/>
                    <a:pt x="116790" y="135576"/>
                  </a:cubicBezTo>
                  <a:cubicBezTo>
                    <a:pt x="116983" y="135190"/>
                    <a:pt x="117148" y="134777"/>
                    <a:pt x="117286" y="134363"/>
                  </a:cubicBezTo>
                  <a:cubicBezTo>
                    <a:pt x="117424" y="134005"/>
                    <a:pt x="117534" y="133647"/>
                    <a:pt x="117617" y="133288"/>
                  </a:cubicBezTo>
                  <a:cubicBezTo>
                    <a:pt x="117699" y="132903"/>
                    <a:pt x="117782" y="132544"/>
                    <a:pt x="117837" y="132131"/>
                  </a:cubicBezTo>
                  <a:cubicBezTo>
                    <a:pt x="117892" y="131690"/>
                    <a:pt x="117947" y="131276"/>
                    <a:pt x="117975" y="130835"/>
                  </a:cubicBezTo>
                  <a:cubicBezTo>
                    <a:pt x="117975" y="130670"/>
                    <a:pt x="118030" y="130505"/>
                    <a:pt x="118030" y="130339"/>
                  </a:cubicBezTo>
                  <a:lnTo>
                    <a:pt x="118030" y="62069"/>
                  </a:lnTo>
                  <a:cubicBezTo>
                    <a:pt x="118030" y="41232"/>
                    <a:pt x="134980" y="24282"/>
                    <a:pt x="155817" y="24282"/>
                  </a:cubicBezTo>
                  <a:lnTo>
                    <a:pt x="350182" y="24282"/>
                  </a:lnTo>
                  <a:cubicBezTo>
                    <a:pt x="371019" y="24282"/>
                    <a:pt x="387969" y="41232"/>
                    <a:pt x="387969" y="62069"/>
                  </a:cubicBezTo>
                  <a:lnTo>
                    <a:pt x="387969" y="257316"/>
                  </a:lnTo>
                  <a:cubicBezTo>
                    <a:pt x="387969" y="268644"/>
                    <a:pt x="378736" y="277877"/>
                    <a:pt x="367408" y="277877"/>
                  </a:cubicBezTo>
                  <a:cubicBezTo>
                    <a:pt x="356080" y="277877"/>
                    <a:pt x="346847" y="268644"/>
                    <a:pt x="346847" y="257316"/>
                  </a:cubicBezTo>
                  <a:lnTo>
                    <a:pt x="346847" y="93875"/>
                  </a:lnTo>
                  <a:cubicBezTo>
                    <a:pt x="346847" y="87178"/>
                    <a:pt x="341418" y="81748"/>
                    <a:pt x="334720" y="81748"/>
                  </a:cubicBezTo>
                  <a:cubicBezTo>
                    <a:pt x="328023" y="81748"/>
                    <a:pt x="322593" y="87178"/>
                    <a:pt x="322593" y="93875"/>
                  </a:cubicBezTo>
                  <a:lnTo>
                    <a:pt x="322593" y="559723"/>
                  </a:lnTo>
                  <a:cubicBezTo>
                    <a:pt x="322593" y="575571"/>
                    <a:pt x="309694" y="588470"/>
                    <a:pt x="293846" y="588470"/>
                  </a:cubicBezTo>
                  <a:cubicBezTo>
                    <a:pt x="277998" y="588470"/>
                    <a:pt x="265127" y="575571"/>
                    <a:pt x="265127" y="559723"/>
                  </a:cubicBezTo>
                  <a:lnTo>
                    <a:pt x="265127" y="282480"/>
                  </a:lnTo>
                  <a:cubicBezTo>
                    <a:pt x="265127" y="275782"/>
                    <a:pt x="259697" y="270353"/>
                    <a:pt x="253000" y="270353"/>
                  </a:cubicBezTo>
                  <a:cubicBezTo>
                    <a:pt x="246302" y="270353"/>
                    <a:pt x="240872" y="275782"/>
                    <a:pt x="240872" y="282480"/>
                  </a:cubicBezTo>
                  <a:lnTo>
                    <a:pt x="240872" y="559723"/>
                  </a:lnTo>
                  <a:cubicBezTo>
                    <a:pt x="240872" y="575571"/>
                    <a:pt x="227974" y="588470"/>
                    <a:pt x="212126" y="588470"/>
                  </a:cubicBezTo>
                  <a:cubicBezTo>
                    <a:pt x="196278" y="588470"/>
                    <a:pt x="183379" y="575571"/>
                    <a:pt x="183379" y="559723"/>
                  </a:cubicBezTo>
                  <a:lnTo>
                    <a:pt x="183379" y="93848"/>
                  </a:lnTo>
                  <a:cubicBezTo>
                    <a:pt x="183379" y="87150"/>
                    <a:pt x="177949" y="81720"/>
                    <a:pt x="171252" y="81720"/>
                  </a:cubicBezTo>
                  <a:cubicBezTo>
                    <a:pt x="164554" y="81720"/>
                    <a:pt x="159125" y="87150"/>
                    <a:pt x="159125" y="93848"/>
                  </a:cubicBezTo>
                  <a:lnTo>
                    <a:pt x="159125" y="559696"/>
                  </a:lnTo>
                  <a:cubicBezTo>
                    <a:pt x="159125" y="588911"/>
                    <a:pt x="182910" y="612697"/>
                    <a:pt x="212126" y="612697"/>
                  </a:cubicBezTo>
                  <a:cubicBezTo>
                    <a:pt x="228552" y="612697"/>
                    <a:pt x="243270" y="605172"/>
                    <a:pt x="253000" y="593403"/>
                  </a:cubicBezTo>
                  <a:cubicBezTo>
                    <a:pt x="262729" y="605172"/>
                    <a:pt x="277419" y="612697"/>
                    <a:pt x="293846" y="612697"/>
                  </a:cubicBezTo>
                  <a:cubicBezTo>
                    <a:pt x="323062" y="612697"/>
                    <a:pt x="346847" y="588911"/>
                    <a:pt x="346847" y="559696"/>
                  </a:cubicBezTo>
                  <a:lnTo>
                    <a:pt x="346847" y="297088"/>
                  </a:lnTo>
                  <a:cubicBezTo>
                    <a:pt x="353021" y="300285"/>
                    <a:pt x="359994" y="302131"/>
                    <a:pt x="367408" y="302131"/>
                  </a:cubicBezTo>
                  <a:cubicBezTo>
                    <a:pt x="392131" y="302131"/>
                    <a:pt x="412224" y="282039"/>
                    <a:pt x="412224" y="257316"/>
                  </a:cubicBezTo>
                  <a:lnTo>
                    <a:pt x="412224" y="62069"/>
                  </a:lnTo>
                  <a:cubicBezTo>
                    <a:pt x="412224" y="27865"/>
                    <a:pt x="384386" y="28"/>
                    <a:pt x="350182" y="28"/>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0B1F81E-50CA-C9F6-4AAF-14D80F1D3C65}"/>
                </a:ext>
              </a:extLst>
            </p:cNvPr>
            <p:cNvSpPr/>
            <p:nvPr/>
          </p:nvSpPr>
          <p:spPr>
            <a:xfrm>
              <a:off x="1679879" y="3734461"/>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16106A-DB09-A46A-2270-0532BC93122C}"/>
                </a:ext>
              </a:extLst>
            </p:cNvPr>
            <p:cNvSpPr/>
            <p:nvPr/>
          </p:nvSpPr>
          <p:spPr>
            <a:xfrm>
              <a:off x="1679879" y="3783714"/>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74312" y="1371600"/>
              <a:ext cx="777240" cy="777240"/>
            </a:xfrm>
            <a:prstGeom prst="rect">
              <a:avLst/>
            </a:prstGeom>
          </p:spPr>
        </p:pic>
      </p:grpSp>
      <p:grpSp>
        <p:nvGrpSpPr>
          <p:cNvPr id="22" name="Group 21">
            <a:extLst>
              <a:ext uri="{FF2B5EF4-FFF2-40B4-BE49-F238E27FC236}">
                <a16:creationId xmlns:a16="http://schemas.microsoft.com/office/drawing/2014/main" id="{272B771F-83C0-F6A0-0320-7D930CB34356}"/>
              </a:ext>
            </a:extLst>
          </p:cNvPr>
          <p:cNvGrpSpPr/>
          <p:nvPr/>
        </p:nvGrpSpPr>
        <p:grpSpPr>
          <a:xfrm>
            <a:off x="5333510" y="3275832"/>
            <a:ext cx="1532215" cy="778458"/>
            <a:chOff x="5344332" y="3275832"/>
            <a:chExt cx="1532215" cy="778458"/>
          </a:xfrm>
        </p:grpSpPr>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98089" y="3275832"/>
              <a:ext cx="778458" cy="778458"/>
            </a:xfrm>
            <a:prstGeom prst="rect">
              <a:avLst/>
            </a:prstGeom>
          </p:spPr>
        </p:pic>
        <p:pic>
          <p:nvPicPr>
            <p:cNvPr id="8" name="Graphic 7">
              <a:extLst>
                <a:ext uri="{FF2B5EF4-FFF2-40B4-BE49-F238E27FC236}">
                  <a16:creationId xmlns:a16="http://schemas.microsoft.com/office/drawing/2014/main" id="{5EA9B70C-D30E-F507-10B2-49AC3C4ADE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44332" y="3331378"/>
              <a:ext cx="777240" cy="647700"/>
            </a:xfrm>
            <a:prstGeom prst="rect">
              <a:avLst/>
            </a:prstGeom>
          </p:spPr>
        </p:pic>
      </p:grpSp>
      <p:cxnSp>
        <p:nvCxnSpPr>
          <p:cNvPr id="36" name="Straight Connector 35">
            <a:extLst>
              <a:ext uri="{FF2B5EF4-FFF2-40B4-BE49-F238E27FC236}">
                <a16:creationId xmlns:a16="http://schemas.microsoft.com/office/drawing/2014/main" id="{088D0F38-C962-2E86-7EA2-D6EDBE888849}"/>
              </a:ext>
            </a:extLst>
          </p:cNvPr>
          <p:cNvCxnSpPr/>
          <p:nvPr/>
        </p:nvCxnSpPr>
        <p:spPr>
          <a:xfrm>
            <a:off x="449084" y="3655066"/>
            <a:ext cx="973917"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CA51F2-1CB5-02DE-D7DE-6B81FA4AE021}"/>
              </a:ext>
            </a:extLst>
          </p:cNvPr>
          <p:cNvCxnSpPr>
            <a:cxnSpLocks/>
          </p:cNvCxnSpPr>
          <p:nvPr/>
        </p:nvCxnSpPr>
        <p:spPr>
          <a:xfrm>
            <a:off x="2624166" y="3655066"/>
            <a:ext cx="112541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57D8BF-D168-D0F2-B074-226FDD8863D4}"/>
              </a:ext>
            </a:extLst>
          </p:cNvPr>
          <p:cNvCxnSpPr>
            <a:cxnSpLocks/>
          </p:cNvCxnSpPr>
          <p:nvPr/>
        </p:nvCxnSpPr>
        <p:spPr>
          <a:xfrm>
            <a:off x="4793837" y="3655066"/>
            <a:ext cx="389566"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30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957200" y="2813862"/>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Priority Check-in</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400676" y="2812950"/>
            <a:ext cx="173944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 Pre &amp; CLEAR</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2813862"/>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Lounge</a:t>
            </a:r>
          </a:p>
        </p:txBody>
      </p:sp>
      <p:sp>
        <p:nvSpPr>
          <p:cNvPr id="17" name="TextBox 16">
            <a:extLst>
              <a:ext uri="{FF2B5EF4-FFF2-40B4-BE49-F238E27FC236}">
                <a16:creationId xmlns:a16="http://schemas.microsoft.com/office/drawing/2014/main" id="{371FB4BB-20C9-ECA9-E768-B751CF463C13}"/>
              </a:ext>
            </a:extLst>
          </p:cNvPr>
          <p:cNvSpPr txBox="1"/>
          <p:nvPr/>
        </p:nvSpPr>
        <p:spPr>
          <a:xfrm>
            <a:off x="6732653" y="2803040"/>
            <a:ext cx="2384294"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Arrive Last / Board First</a:t>
            </a:r>
          </a:p>
        </p:txBody>
      </p:sp>
      <p:pic>
        <p:nvPicPr>
          <p:cNvPr id="31" name="Graphic 30">
            <a:extLst>
              <a:ext uri="{FF2B5EF4-FFF2-40B4-BE49-F238E27FC236}">
                <a16:creationId xmlns:a16="http://schemas.microsoft.com/office/drawing/2014/main" id="{4C7E216B-A95A-123C-E08E-0CA03D8A6B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33410" y="3254669"/>
            <a:ext cx="777240" cy="777240"/>
          </a:xfrm>
          <a:prstGeom prst="rect">
            <a:avLst/>
          </a:prstGeom>
        </p:spPr>
      </p:pic>
      <p:grpSp>
        <p:nvGrpSpPr>
          <p:cNvPr id="67" name="Graphic 1">
            <a:extLst>
              <a:ext uri="{FF2B5EF4-FFF2-40B4-BE49-F238E27FC236}">
                <a16:creationId xmlns:a16="http://schemas.microsoft.com/office/drawing/2014/main" id="{8662C947-53EF-3AEF-325C-ED40871D24D2}"/>
              </a:ext>
            </a:extLst>
          </p:cNvPr>
          <p:cNvGrpSpPr/>
          <p:nvPr/>
        </p:nvGrpSpPr>
        <p:grpSpPr>
          <a:xfrm>
            <a:off x="3881757" y="3331378"/>
            <a:ext cx="776137" cy="776165"/>
            <a:chOff x="3881757" y="3331378"/>
            <a:chExt cx="776137" cy="776165"/>
          </a:xfrm>
          <a:solidFill>
            <a:schemeClr val="bg1"/>
          </a:solidFill>
        </p:grpSpPr>
        <p:sp>
          <p:nvSpPr>
            <p:cNvPr id="68" name="Freeform 67">
              <a:extLst>
                <a:ext uri="{FF2B5EF4-FFF2-40B4-BE49-F238E27FC236}">
                  <a16:creationId xmlns:a16="http://schemas.microsoft.com/office/drawing/2014/main" id="{A3F2A736-B466-7583-CEF2-F07290BF0E07}"/>
                </a:ext>
              </a:extLst>
            </p:cNvPr>
            <p:cNvSpPr/>
            <p:nvPr/>
          </p:nvSpPr>
          <p:spPr>
            <a:xfrm>
              <a:off x="4339942" y="3452649"/>
              <a:ext cx="106498" cy="120224"/>
            </a:xfrm>
            <a:custGeom>
              <a:avLst/>
              <a:gdLst>
                <a:gd name="connsiteX0" fmla="*/ 53249 w 106498"/>
                <a:gd name="connsiteY0" fmla="*/ 120224 h 120224"/>
                <a:gd name="connsiteX1" fmla="*/ 0 w 106498"/>
                <a:gd name="connsiteY1" fmla="*/ 66975 h 120224"/>
                <a:gd name="connsiteX2" fmla="*/ 0 w 106498"/>
                <a:gd name="connsiteY2" fmla="*/ 53249 h 120224"/>
                <a:gd name="connsiteX3" fmla="*/ 53249 w 106498"/>
                <a:gd name="connsiteY3" fmla="*/ 0 h 120224"/>
                <a:gd name="connsiteX4" fmla="*/ 106498 w 106498"/>
                <a:gd name="connsiteY4" fmla="*/ 53249 h 120224"/>
                <a:gd name="connsiteX5" fmla="*/ 106498 w 106498"/>
                <a:gd name="connsiteY5" fmla="*/ 66975 h 120224"/>
                <a:gd name="connsiteX6" fmla="*/ 53249 w 106498"/>
                <a:gd name="connsiteY6" fmla="*/ 120224 h 120224"/>
                <a:gd name="connsiteX7" fmla="*/ 53249 w 106498"/>
                <a:gd name="connsiteY7" fmla="*/ 24254 h 120224"/>
                <a:gd name="connsiteX8" fmla="*/ 24254 w 106498"/>
                <a:gd name="connsiteY8" fmla="*/ 53249 h 120224"/>
                <a:gd name="connsiteX9" fmla="*/ 24254 w 106498"/>
                <a:gd name="connsiteY9" fmla="*/ 66975 h 120224"/>
                <a:gd name="connsiteX10" fmla="*/ 53249 w 106498"/>
                <a:gd name="connsiteY10" fmla="*/ 95970 h 120224"/>
                <a:gd name="connsiteX11" fmla="*/ 82244 w 106498"/>
                <a:gd name="connsiteY11" fmla="*/ 66975 h 120224"/>
                <a:gd name="connsiteX12" fmla="*/ 82244 w 106498"/>
                <a:gd name="connsiteY12" fmla="*/ 53249 h 120224"/>
                <a:gd name="connsiteX13" fmla="*/ 53249 w 106498"/>
                <a:gd name="connsiteY13" fmla="*/ 24254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8" h="120224">
                  <a:moveTo>
                    <a:pt x="53249" y="120224"/>
                  </a:moveTo>
                  <a:cubicBezTo>
                    <a:pt x="23896" y="120224"/>
                    <a:pt x="0" y="96328"/>
                    <a:pt x="0" y="66975"/>
                  </a:cubicBezTo>
                  <a:lnTo>
                    <a:pt x="0" y="53249"/>
                  </a:lnTo>
                  <a:cubicBezTo>
                    <a:pt x="0" y="23896"/>
                    <a:pt x="23896" y="0"/>
                    <a:pt x="53249" y="0"/>
                  </a:cubicBezTo>
                  <a:cubicBezTo>
                    <a:pt x="82602" y="0"/>
                    <a:pt x="106498" y="23896"/>
                    <a:pt x="106498" y="53249"/>
                  </a:cubicBezTo>
                  <a:lnTo>
                    <a:pt x="106498" y="66975"/>
                  </a:lnTo>
                  <a:cubicBezTo>
                    <a:pt x="106498" y="96328"/>
                    <a:pt x="82602" y="120224"/>
                    <a:pt x="53249" y="120224"/>
                  </a:cubicBezTo>
                  <a:close/>
                  <a:moveTo>
                    <a:pt x="53249" y="24254"/>
                  </a:moveTo>
                  <a:cubicBezTo>
                    <a:pt x="37263" y="24254"/>
                    <a:pt x="24254" y="37263"/>
                    <a:pt x="24254" y="53249"/>
                  </a:cubicBezTo>
                  <a:lnTo>
                    <a:pt x="24254" y="66975"/>
                  </a:lnTo>
                  <a:cubicBezTo>
                    <a:pt x="24254" y="82961"/>
                    <a:pt x="37263" y="95970"/>
                    <a:pt x="53249" y="95970"/>
                  </a:cubicBezTo>
                  <a:cubicBezTo>
                    <a:pt x="69235" y="95970"/>
                    <a:pt x="82244" y="82961"/>
                    <a:pt x="82244" y="66975"/>
                  </a:cubicBezTo>
                  <a:lnTo>
                    <a:pt x="82244" y="53249"/>
                  </a:lnTo>
                  <a:cubicBezTo>
                    <a:pt x="82244" y="37263"/>
                    <a:pt x="69235" y="24254"/>
                    <a:pt x="53249" y="24254"/>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2D64DD9-CEFE-C5FC-D25A-C8C720E8AFCD}"/>
                </a:ext>
              </a:extLst>
            </p:cNvPr>
            <p:cNvSpPr/>
            <p:nvPr/>
          </p:nvSpPr>
          <p:spPr>
            <a:xfrm>
              <a:off x="4257671" y="3589741"/>
              <a:ext cx="271069" cy="517801"/>
            </a:xfrm>
            <a:custGeom>
              <a:avLst/>
              <a:gdLst>
                <a:gd name="connsiteX0" fmla="*/ 204921 w 271069"/>
                <a:gd name="connsiteY0" fmla="*/ 0 h 517801"/>
                <a:gd name="connsiteX1" fmla="*/ 66121 w 271069"/>
                <a:gd name="connsiteY1" fmla="*/ 0 h 517801"/>
                <a:gd name="connsiteX2" fmla="*/ 0 w 271069"/>
                <a:gd name="connsiteY2" fmla="*/ 66121 h 517801"/>
                <a:gd name="connsiteX3" fmla="*/ 0 w 271069"/>
                <a:gd name="connsiteY3" fmla="*/ 217765 h 517801"/>
                <a:gd name="connsiteX4" fmla="*/ 39551 w 271069"/>
                <a:gd name="connsiteY4" fmla="*/ 257316 h 517801"/>
                <a:gd name="connsiteX5" fmla="*/ 54848 w 271069"/>
                <a:gd name="connsiteY5" fmla="*/ 254229 h 517801"/>
                <a:gd name="connsiteX6" fmla="*/ 54848 w 271069"/>
                <a:gd name="connsiteY6" fmla="*/ 471388 h 517801"/>
                <a:gd name="connsiteX7" fmla="*/ 101234 w 271069"/>
                <a:gd name="connsiteY7" fmla="*/ 517802 h 517801"/>
                <a:gd name="connsiteX8" fmla="*/ 135521 w 271069"/>
                <a:gd name="connsiteY8" fmla="*/ 502560 h 517801"/>
                <a:gd name="connsiteX9" fmla="*/ 169808 w 271069"/>
                <a:gd name="connsiteY9" fmla="*/ 517802 h 517801"/>
                <a:gd name="connsiteX10" fmla="*/ 216222 w 271069"/>
                <a:gd name="connsiteY10" fmla="*/ 471388 h 517801"/>
                <a:gd name="connsiteX11" fmla="*/ 216222 w 271069"/>
                <a:gd name="connsiteY11" fmla="*/ 254229 h 517801"/>
                <a:gd name="connsiteX12" fmla="*/ 231518 w 271069"/>
                <a:gd name="connsiteY12" fmla="*/ 257316 h 517801"/>
                <a:gd name="connsiteX13" fmla="*/ 271069 w 271069"/>
                <a:gd name="connsiteY13" fmla="*/ 217765 h 517801"/>
                <a:gd name="connsiteX14" fmla="*/ 271069 w 271069"/>
                <a:gd name="connsiteY14" fmla="*/ 66121 h 517801"/>
                <a:gd name="connsiteX15" fmla="*/ 204949 w 271069"/>
                <a:gd name="connsiteY15" fmla="*/ 0 h 517801"/>
                <a:gd name="connsiteX16" fmla="*/ 231491 w 271069"/>
                <a:gd name="connsiteY16" fmla="*/ 233062 h 517801"/>
                <a:gd name="connsiteX17" fmla="*/ 216194 w 271069"/>
                <a:gd name="connsiteY17" fmla="*/ 217765 h 517801"/>
                <a:gd name="connsiteX18" fmla="*/ 216194 w 271069"/>
                <a:gd name="connsiteY18" fmla="*/ 80673 h 517801"/>
                <a:gd name="connsiteX19" fmla="*/ 204067 w 271069"/>
                <a:gd name="connsiteY19" fmla="*/ 68546 h 517801"/>
                <a:gd name="connsiteX20" fmla="*/ 191940 w 271069"/>
                <a:gd name="connsiteY20" fmla="*/ 80673 h 517801"/>
                <a:gd name="connsiteX21" fmla="*/ 191940 w 271069"/>
                <a:gd name="connsiteY21" fmla="*/ 471360 h 517801"/>
                <a:gd name="connsiteX22" fmla="*/ 169780 w 271069"/>
                <a:gd name="connsiteY22" fmla="*/ 493520 h 517801"/>
                <a:gd name="connsiteX23" fmla="*/ 147620 w 271069"/>
                <a:gd name="connsiteY23" fmla="*/ 471360 h 517801"/>
                <a:gd name="connsiteX24" fmla="*/ 147620 w 271069"/>
                <a:gd name="connsiteY24" fmla="*/ 238850 h 517801"/>
                <a:gd name="connsiteX25" fmla="*/ 135493 w 271069"/>
                <a:gd name="connsiteY25" fmla="*/ 226723 h 517801"/>
                <a:gd name="connsiteX26" fmla="*/ 123366 w 271069"/>
                <a:gd name="connsiteY26" fmla="*/ 238850 h 517801"/>
                <a:gd name="connsiteX27" fmla="*/ 123366 w 271069"/>
                <a:gd name="connsiteY27" fmla="*/ 471360 h 517801"/>
                <a:gd name="connsiteX28" fmla="*/ 101207 w 271069"/>
                <a:gd name="connsiteY28" fmla="*/ 493520 h 517801"/>
                <a:gd name="connsiteX29" fmla="*/ 79075 w 271069"/>
                <a:gd name="connsiteY29" fmla="*/ 471360 h 517801"/>
                <a:gd name="connsiteX30" fmla="*/ 79075 w 271069"/>
                <a:gd name="connsiteY30" fmla="*/ 80673 h 517801"/>
                <a:gd name="connsiteX31" fmla="*/ 66947 w 271069"/>
                <a:gd name="connsiteY31" fmla="*/ 68546 h 517801"/>
                <a:gd name="connsiteX32" fmla="*/ 54820 w 271069"/>
                <a:gd name="connsiteY32" fmla="*/ 80673 h 517801"/>
                <a:gd name="connsiteX33" fmla="*/ 54820 w 271069"/>
                <a:gd name="connsiteY33" fmla="*/ 217765 h 517801"/>
                <a:gd name="connsiteX34" fmla="*/ 39523 w 271069"/>
                <a:gd name="connsiteY34" fmla="*/ 233062 h 517801"/>
                <a:gd name="connsiteX35" fmla="*/ 24227 w 271069"/>
                <a:gd name="connsiteY35" fmla="*/ 217765 h 517801"/>
                <a:gd name="connsiteX36" fmla="*/ 24227 w 271069"/>
                <a:gd name="connsiteY36" fmla="*/ 66121 h 517801"/>
                <a:gd name="connsiteX37" fmla="*/ 66093 w 271069"/>
                <a:gd name="connsiteY37" fmla="*/ 24254 h 517801"/>
                <a:gd name="connsiteX38" fmla="*/ 204894 w 271069"/>
                <a:gd name="connsiteY38" fmla="*/ 24254 h 517801"/>
                <a:gd name="connsiteX39" fmla="*/ 246760 w 271069"/>
                <a:gd name="connsiteY39" fmla="*/ 66121 h 517801"/>
                <a:gd name="connsiteX40" fmla="*/ 246760 w 271069"/>
                <a:gd name="connsiteY40" fmla="*/ 217765 h 517801"/>
                <a:gd name="connsiteX41" fmla="*/ 231463 w 271069"/>
                <a:gd name="connsiteY41" fmla="*/ 233062 h 5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069" h="517801">
                  <a:moveTo>
                    <a:pt x="204921" y="0"/>
                  </a:moveTo>
                  <a:lnTo>
                    <a:pt x="66121" y="0"/>
                  </a:lnTo>
                  <a:cubicBezTo>
                    <a:pt x="29656" y="0"/>
                    <a:pt x="0" y="29656"/>
                    <a:pt x="0" y="66121"/>
                  </a:cubicBezTo>
                  <a:lnTo>
                    <a:pt x="0" y="217765"/>
                  </a:lnTo>
                  <a:cubicBezTo>
                    <a:pt x="0" y="239566"/>
                    <a:pt x="17750" y="257316"/>
                    <a:pt x="39551" y="257316"/>
                  </a:cubicBezTo>
                  <a:cubicBezTo>
                    <a:pt x="44981" y="257316"/>
                    <a:pt x="50135" y="256214"/>
                    <a:pt x="54848" y="254229"/>
                  </a:cubicBezTo>
                  <a:lnTo>
                    <a:pt x="54848" y="471388"/>
                  </a:lnTo>
                  <a:cubicBezTo>
                    <a:pt x="54848" y="496965"/>
                    <a:pt x="75657" y="517802"/>
                    <a:pt x="101234" y="517802"/>
                  </a:cubicBezTo>
                  <a:cubicBezTo>
                    <a:pt x="114822" y="517802"/>
                    <a:pt x="127004" y="511904"/>
                    <a:pt x="135521" y="502560"/>
                  </a:cubicBezTo>
                  <a:cubicBezTo>
                    <a:pt x="144010" y="511904"/>
                    <a:pt x="156220" y="517802"/>
                    <a:pt x="169808" y="517802"/>
                  </a:cubicBezTo>
                  <a:cubicBezTo>
                    <a:pt x="195385" y="517802"/>
                    <a:pt x="216222" y="496993"/>
                    <a:pt x="216222" y="471388"/>
                  </a:cubicBezTo>
                  <a:lnTo>
                    <a:pt x="216222" y="254229"/>
                  </a:lnTo>
                  <a:cubicBezTo>
                    <a:pt x="220935" y="256214"/>
                    <a:pt x="226089" y="257316"/>
                    <a:pt x="231518" y="257316"/>
                  </a:cubicBezTo>
                  <a:cubicBezTo>
                    <a:pt x="253320" y="257316"/>
                    <a:pt x="271069" y="239566"/>
                    <a:pt x="271069" y="217765"/>
                  </a:cubicBezTo>
                  <a:lnTo>
                    <a:pt x="271069" y="66121"/>
                  </a:lnTo>
                  <a:cubicBezTo>
                    <a:pt x="271069" y="29656"/>
                    <a:pt x="241413" y="0"/>
                    <a:pt x="204949" y="0"/>
                  </a:cubicBezTo>
                  <a:close/>
                  <a:moveTo>
                    <a:pt x="231491" y="233062"/>
                  </a:moveTo>
                  <a:cubicBezTo>
                    <a:pt x="223057" y="233062"/>
                    <a:pt x="216194" y="226199"/>
                    <a:pt x="216194" y="217765"/>
                  </a:cubicBezTo>
                  <a:lnTo>
                    <a:pt x="216194" y="80673"/>
                  </a:lnTo>
                  <a:cubicBezTo>
                    <a:pt x="216194" y="73976"/>
                    <a:pt x="210764" y="68546"/>
                    <a:pt x="204067" y="68546"/>
                  </a:cubicBezTo>
                  <a:cubicBezTo>
                    <a:pt x="197369" y="68546"/>
                    <a:pt x="191940" y="73976"/>
                    <a:pt x="191940" y="80673"/>
                  </a:cubicBezTo>
                  <a:lnTo>
                    <a:pt x="191940" y="471360"/>
                  </a:lnTo>
                  <a:cubicBezTo>
                    <a:pt x="191940" y="483570"/>
                    <a:pt x="181990" y="493520"/>
                    <a:pt x="169780" y="493520"/>
                  </a:cubicBezTo>
                  <a:cubicBezTo>
                    <a:pt x="157570" y="493520"/>
                    <a:pt x="147620" y="483570"/>
                    <a:pt x="147620" y="471360"/>
                  </a:cubicBezTo>
                  <a:lnTo>
                    <a:pt x="147620" y="238850"/>
                  </a:lnTo>
                  <a:cubicBezTo>
                    <a:pt x="147620" y="232152"/>
                    <a:pt x="142191" y="226723"/>
                    <a:pt x="135493" y="226723"/>
                  </a:cubicBezTo>
                  <a:cubicBezTo>
                    <a:pt x="128796" y="226723"/>
                    <a:pt x="123366" y="232152"/>
                    <a:pt x="123366" y="238850"/>
                  </a:cubicBezTo>
                  <a:lnTo>
                    <a:pt x="123366" y="471360"/>
                  </a:lnTo>
                  <a:cubicBezTo>
                    <a:pt x="123366" y="483570"/>
                    <a:pt x="113416" y="493520"/>
                    <a:pt x="101207" y="493520"/>
                  </a:cubicBezTo>
                  <a:cubicBezTo>
                    <a:pt x="88997" y="493520"/>
                    <a:pt x="79075" y="483570"/>
                    <a:pt x="79075" y="471360"/>
                  </a:cubicBezTo>
                  <a:lnTo>
                    <a:pt x="79075" y="80673"/>
                  </a:lnTo>
                  <a:cubicBezTo>
                    <a:pt x="79075" y="73976"/>
                    <a:pt x="73645" y="68546"/>
                    <a:pt x="66947" y="68546"/>
                  </a:cubicBezTo>
                  <a:cubicBezTo>
                    <a:pt x="60250" y="68546"/>
                    <a:pt x="54820" y="73976"/>
                    <a:pt x="54820" y="80673"/>
                  </a:cubicBezTo>
                  <a:lnTo>
                    <a:pt x="54820" y="217765"/>
                  </a:lnTo>
                  <a:cubicBezTo>
                    <a:pt x="54820" y="226199"/>
                    <a:pt x="47957" y="233062"/>
                    <a:pt x="39523" y="233062"/>
                  </a:cubicBezTo>
                  <a:cubicBezTo>
                    <a:pt x="31090" y="233062"/>
                    <a:pt x="24227" y="226199"/>
                    <a:pt x="24227" y="217765"/>
                  </a:cubicBezTo>
                  <a:lnTo>
                    <a:pt x="24227" y="66121"/>
                  </a:lnTo>
                  <a:cubicBezTo>
                    <a:pt x="24227" y="43051"/>
                    <a:pt x="42996" y="24254"/>
                    <a:pt x="66093" y="24254"/>
                  </a:cubicBezTo>
                  <a:lnTo>
                    <a:pt x="204894" y="24254"/>
                  </a:lnTo>
                  <a:cubicBezTo>
                    <a:pt x="227963" y="24254"/>
                    <a:pt x="246760" y="43024"/>
                    <a:pt x="246760" y="66121"/>
                  </a:cubicBezTo>
                  <a:lnTo>
                    <a:pt x="246760" y="217765"/>
                  </a:lnTo>
                  <a:cubicBezTo>
                    <a:pt x="246760" y="226199"/>
                    <a:pt x="239897" y="233062"/>
                    <a:pt x="231463" y="233062"/>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4041CD-B49F-3C99-3AB8-F7576BEA1CCC}"/>
                </a:ext>
              </a:extLst>
            </p:cNvPr>
            <p:cNvSpPr/>
            <p:nvPr/>
          </p:nvSpPr>
          <p:spPr>
            <a:xfrm>
              <a:off x="3881757" y="3331378"/>
              <a:ext cx="776137" cy="776137"/>
            </a:xfrm>
            <a:custGeom>
              <a:avLst/>
              <a:gdLst>
                <a:gd name="connsiteX0" fmla="*/ 764010 w 776137"/>
                <a:gd name="connsiteY0" fmla="*/ 0 h 776137"/>
                <a:gd name="connsiteX1" fmla="*/ 254670 w 776137"/>
                <a:gd name="connsiteY1" fmla="*/ 0 h 776137"/>
                <a:gd name="connsiteX2" fmla="*/ 242543 w 776137"/>
                <a:gd name="connsiteY2" fmla="*/ 12127 h 776137"/>
                <a:gd name="connsiteX3" fmla="*/ 242543 w 776137"/>
                <a:gd name="connsiteY3" fmla="*/ 436577 h 776137"/>
                <a:gd name="connsiteX4" fmla="*/ 195881 w 776137"/>
                <a:gd name="connsiteY4" fmla="*/ 436577 h 776137"/>
                <a:gd name="connsiteX5" fmla="*/ 206024 w 776137"/>
                <a:gd name="connsiteY5" fmla="*/ 365523 h 776137"/>
                <a:gd name="connsiteX6" fmla="*/ 203185 w 776137"/>
                <a:gd name="connsiteY6" fmla="*/ 355849 h 776137"/>
                <a:gd name="connsiteX7" fmla="*/ 194034 w 776137"/>
                <a:gd name="connsiteY7" fmla="*/ 351660 h 776137"/>
                <a:gd name="connsiteX8" fmla="*/ 190121 w 776137"/>
                <a:gd name="connsiteY8" fmla="*/ 351660 h 776137"/>
                <a:gd name="connsiteX9" fmla="*/ 168926 w 776137"/>
                <a:gd name="connsiteY9" fmla="*/ 298631 h 776137"/>
                <a:gd name="connsiteX10" fmla="*/ 153160 w 776137"/>
                <a:gd name="connsiteY10" fmla="*/ 291878 h 776137"/>
                <a:gd name="connsiteX11" fmla="*/ 146408 w 776137"/>
                <a:gd name="connsiteY11" fmla="*/ 307644 h 776137"/>
                <a:gd name="connsiteX12" fmla="*/ 164020 w 776137"/>
                <a:gd name="connsiteY12" fmla="*/ 351660 h 776137"/>
                <a:gd name="connsiteX13" fmla="*/ 90706 w 776137"/>
                <a:gd name="connsiteY13" fmla="*/ 351660 h 776137"/>
                <a:gd name="connsiteX14" fmla="*/ 108317 w 776137"/>
                <a:gd name="connsiteY14" fmla="*/ 307644 h 776137"/>
                <a:gd name="connsiteX15" fmla="*/ 101565 w 776137"/>
                <a:gd name="connsiteY15" fmla="*/ 291878 h 776137"/>
                <a:gd name="connsiteX16" fmla="*/ 85800 w 776137"/>
                <a:gd name="connsiteY16" fmla="*/ 298631 h 776137"/>
                <a:gd name="connsiteX17" fmla="*/ 64605 w 776137"/>
                <a:gd name="connsiteY17" fmla="*/ 351660 h 776137"/>
                <a:gd name="connsiteX18" fmla="*/ 60691 w 776137"/>
                <a:gd name="connsiteY18" fmla="*/ 351660 h 776137"/>
                <a:gd name="connsiteX19" fmla="*/ 51540 w 776137"/>
                <a:gd name="connsiteY19" fmla="*/ 355849 h 776137"/>
                <a:gd name="connsiteX20" fmla="*/ 48702 w 776137"/>
                <a:gd name="connsiteY20" fmla="*/ 365523 h 776137"/>
                <a:gd name="connsiteX21" fmla="*/ 58844 w 776137"/>
                <a:gd name="connsiteY21" fmla="*/ 436577 h 776137"/>
                <a:gd name="connsiteX22" fmla="*/ 12127 w 776137"/>
                <a:gd name="connsiteY22" fmla="*/ 436577 h 776137"/>
                <a:gd name="connsiteX23" fmla="*/ 0 w 776137"/>
                <a:gd name="connsiteY23" fmla="*/ 448705 h 776137"/>
                <a:gd name="connsiteX24" fmla="*/ 0 w 776137"/>
                <a:gd name="connsiteY24" fmla="*/ 764010 h 776137"/>
                <a:gd name="connsiteX25" fmla="*/ 12127 w 776137"/>
                <a:gd name="connsiteY25" fmla="*/ 776138 h 776137"/>
                <a:gd name="connsiteX26" fmla="*/ 205913 w 776137"/>
                <a:gd name="connsiteY26" fmla="*/ 776138 h 776137"/>
                <a:gd name="connsiteX27" fmla="*/ 218041 w 776137"/>
                <a:gd name="connsiteY27" fmla="*/ 764010 h 776137"/>
                <a:gd name="connsiteX28" fmla="*/ 205913 w 776137"/>
                <a:gd name="connsiteY28" fmla="*/ 751883 h 776137"/>
                <a:gd name="connsiteX29" fmla="*/ 24254 w 776137"/>
                <a:gd name="connsiteY29" fmla="*/ 751883 h 776137"/>
                <a:gd name="connsiteX30" fmla="*/ 24254 w 776137"/>
                <a:gd name="connsiteY30" fmla="*/ 545722 h 776137"/>
                <a:gd name="connsiteX31" fmla="*/ 242543 w 776137"/>
                <a:gd name="connsiteY31" fmla="*/ 545722 h 776137"/>
                <a:gd name="connsiteX32" fmla="*/ 242543 w 776137"/>
                <a:gd name="connsiteY32" fmla="*/ 764010 h 776137"/>
                <a:gd name="connsiteX33" fmla="*/ 254670 w 776137"/>
                <a:gd name="connsiteY33" fmla="*/ 776138 h 776137"/>
                <a:gd name="connsiteX34" fmla="*/ 303179 w 776137"/>
                <a:gd name="connsiteY34" fmla="*/ 776138 h 776137"/>
                <a:gd name="connsiteX35" fmla="*/ 315306 w 776137"/>
                <a:gd name="connsiteY35" fmla="*/ 764010 h 776137"/>
                <a:gd name="connsiteX36" fmla="*/ 315306 w 776137"/>
                <a:gd name="connsiteY36" fmla="*/ 72763 h 776137"/>
                <a:gd name="connsiteX37" fmla="*/ 703375 w 776137"/>
                <a:gd name="connsiteY37" fmla="*/ 72763 h 776137"/>
                <a:gd name="connsiteX38" fmla="*/ 703375 w 776137"/>
                <a:gd name="connsiteY38" fmla="*/ 764010 h 776137"/>
                <a:gd name="connsiteX39" fmla="*/ 715502 w 776137"/>
                <a:gd name="connsiteY39" fmla="*/ 776138 h 776137"/>
                <a:gd name="connsiteX40" fmla="*/ 764010 w 776137"/>
                <a:gd name="connsiteY40" fmla="*/ 776138 h 776137"/>
                <a:gd name="connsiteX41" fmla="*/ 776138 w 776137"/>
                <a:gd name="connsiteY41" fmla="*/ 764010 h 776137"/>
                <a:gd name="connsiteX42" fmla="*/ 776138 w 776137"/>
                <a:gd name="connsiteY42" fmla="*/ 12127 h 776137"/>
                <a:gd name="connsiteX43" fmla="*/ 764010 w 776137"/>
                <a:gd name="connsiteY43" fmla="*/ 0 h 776137"/>
                <a:gd name="connsiteX44" fmla="*/ 74610 w 776137"/>
                <a:gd name="connsiteY44" fmla="*/ 375942 h 776137"/>
                <a:gd name="connsiteX45" fmla="*/ 180061 w 776137"/>
                <a:gd name="connsiteY45" fmla="*/ 375942 h 776137"/>
                <a:gd name="connsiteX46" fmla="*/ 171406 w 776137"/>
                <a:gd name="connsiteY46" fmla="*/ 436577 h 776137"/>
                <a:gd name="connsiteX47" fmla="*/ 83291 w 776137"/>
                <a:gd name="connsiteY47" fmla="*/ 436577 h 776137"/>
                <a:gd name="connsiteX48" fmla="*/ 74637 w 776137"/>
                <a:gd name="connsiteY48" fmla="*/ 375942 h 776137"/>
                <a:gd name="connsiteX49" fmla="*/ 24254 w 776137"/>
                <a:gd name="connsiteY49" fmla="*/ 521467 h 776137"/>
                <a:gd name="connsiteX50" fmla="*/ 24254 w 776137"/>
                <a:gd name="connsiteY50" fmla="*/ 460832 h 776137"/>
                <a:gd name="connsiteX51" fmla="*/ 242543 w 776137"/>
                <a:gd name="connsiteY51" fmla="*/ 460832 h 776137"/>
                <a:gd name="connsiteX52" fmla="*/ 242543 w 776137"/>
                <a:gd name="connsiteY52" fmla="*/ 521467 h 776137"/>
                <a:gd name="connsiteX53" fmla="*/ 24254 w 776137"/>
                <a:gd name="connsiteY53" fmla="*/ 521467 h 776137"/>
                <a:gd name="connsiteX54" fmla="*/ 751883 w 776137"/>
                <a:gd name="connsiteY54" fmla="*/ 751883 h 776137"/>
                <a:gd name="connsiteX55" fmla="*/ 727629 w 776137"/>
                <a:gd name="connsiteY55" fmla="*/ 751883 h 776137"/>
                <a:gd name="connsiteX56" fmla="*/ 727629 w 776137"/>
                <a:gd name="connsiteY56" fmla="*/ 60636 h 776137"/>
                <a:gd name="connsiteX57" fmla="*/ 715502 w 776137"/>
                <a:gd name="connsiteY57" fmla="*/ 48509 h 776137"/>
                <a:gd name="connsiteX58" fmla="*/ 303179 w 776137"/>
                <a:gd name="connsiteY58" fmla="*/ 48509 h 776137"/>
                <a:gd name="connsiteX59" fmla="*/ 291052 w 776137"/>
                <a:gd name="connsiteY59" fmla="*/ 60636 h 776137"/>
                <a:gd name="connsiteX60" fmla="*/ 291052 w 776137"/>
                <a:gd name="connsiteY60" fmla="*/ 751883 h 776137"/>
                <a:gd name="connsiteX61" fmla="*/ 266797 w 776137"/>
                <a:gd name="connsiteY61" fmla="*/ 751883 h 776137"/>
                <a:gd name="connsiteX62" fmla="*/ 266797 w 776137"/>
                <a:gd name="connsiteY62" fmla="*/ 24254 h 776137"/>
                <a:gd name="connsiteX63" fmla="*/ 751883 w 776137"/>
                <a:gd name="connsiteY63" fmla="*/ 24254 h 776137"/>
                <a:gd name="connsiteX64" fmla="*/ 751883 w 776137"/>
                <a:gd name="connsiteY64" fmla="*/ 751883 h 7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6137" h="776137">
                  <a:moveTo>
                    <a:pt x="764010" y="0"/>
                  </a:moveTo>
                  <a:lnTo>
                    <a:pt x="254670" y="0"/>
                  </a:lnTo>
                  <a:cubicBezTo>
                    <a:pt x="247973" y="0"/>
                    <a:pt x="242543" y="5430"/>
                    <a:pt x="242543" y="12127"/>
                  </a:cubicBezTo>
                  <a:lnTo>
                    <a:pt x="242543" y="436577"/>
                  </a:lnTo>
                  <a:lnTo>
                    <a:pt x="195881" y="436577"/>
                  </a:lnTo>
                  <a:lnTo>
                    <a:pt x="206024" y="365523"/>
                  </a:lnTo>
                  <a:cubicBezTo>
                    <a:pt x="206520" y="362051"/>
                    <a:pt x="205473" y="358523"/>
                    <a:pt x="203185" y="355849"/>
                  </a:cubicBezTo>
                  <a:cubicBezTo>
                    <a:pt x="200870" y="353203"/>
                    <a:pt x="197535" y="351660"/>
                    <a:pt x="194034" y="351660"/>
                  </a:cubicBezTo>
                  <a:lnTo>
                    <a:pt x="190121" y="351660"/>
                  </a:lnTo>
                  <a:lnTo>
                    <a:pt x="168926" y="298631"/>
                  </a:lnTo>
                  <a:cubicBezTo>
                    <a:pt x="166445" y="292430"/>
                    <a:pt x="159417" y="289398"/>
                    <a:pt x="153160" y="291878"/>
                  </a:cubicBezTo>
                  <a:cubicBezTo>
                    <a:pt x="146931" y="294359"/>
                    <a:pt x="143927" y="301415"/>
                    <a:pt x="146408" y="307644"/>
                  </a:cubicBezTo>
                  <a:lnTo>
                    <a:pt x="164020" y="351660"/>
                  </a:lnTo>
                  <a:lnTo>
                    <a:pt x="90706" y="351660"/>
                  </a:lnTo>
                  <a:lnTo>
                    <a:pt x="108317" y="307644"/>
                  </a:lnTo>
                  <a:cubicBezTo>
                    <a:pt x="110798" y="301415"/>
                    <a:pt x="107766" y="294359"/>
                    <a:pt x="101565" y="291878"/>
                  </a:cubicBezTo>
                  <a:cubicBezTo>
                    <a:pt x="95336" y="289398"/>
                    <a:pt x="88280" y="292430"/>
                    <a:pt x="85800" y="298631"/>
                  </a:cubicBezTo>
                  <a:lnTo>
                    <a:pt x="64605" y="351660"/>
                  </a:lnTo>
                  <a:lnTo>
                    <a:pt x="60691" y="351660"/>
                  </a:lnTo>
                  <a:cubicBezTo>
                    <a:pt x="57163" y="351660"/>
                    <a:pt x="53828" y="353176"/>
                    <a:pt x="51540" y="355849"/>
                  </a:cubicBezTo>
                  <a:cubicBezTo>
                    <a:pt x="49225" y="358495"/>
                    <a:pt x="48205" y="362023"/>
                    <a:pt x="48702" y="365523"/>
                  </a:cubicBezTo>
                  <a:lnTo>
                    <a:pt x="58844" y="436577"/>
                  </a:lnTo>
                  <a:lnTo>
                    <a:pt x="12127" y="436577"/>
                  </a:lnTo>
                  <a:cubicBezTo>
                    <a:pt x="5430" y="436577"/>
                    <a:pt x="0" y="442007"/>
                    <a:pt x="0" y="448705"/>
                  </a:cubicBezTo>
                  <a:lnTo>
                    <a:pt x="0" y="764010"/>
                  </a:lnTo>
                  <a:cubicBezTo>
                    <a:pt x="0" y="770708"/>
                    <a:pt x="5430" y="776138"/>
                    <a:pt x="12127" y="776138"/>
                  </a:cubicBezTo>
                  <a:lnTo>
                    <a:pt x="205913" y="776138"/>
                  </a:lnTo>
                  <a:cubicBezTo>
                    <a:pt x="212611" y="776138"/>
                    <a:pt x="218041" y="770708"/>
                    <a:pt x="218041" y="764010"/>
                  </a:cubicBezTo>
                  <a:cubicBezTo>
                    <a:pt x="218041" y="757313"/>
                    <a:pt x="212611" y="751883"/>
                    <a:pt x="205913" y="751883"/>
                  </a:cubicBezTo>
                  <a:lnTo>
                    <a:pt x="24254" y="751883"/>
                  </a:lnTo>
                  <a:lnTo>
                    <a:pt x="24254" y="545722"/>
                  </a:lnTo>
                  <a:lnTo>
                    <a:pt x="242543" y="545722"/>
                  </a:lnTo>
                  <a:lnTo>
                    <a:pt x="242543" y="764010"/>
                  </a:lnTo>
                  <a:cubicBezTo>
                    <a:pt x="242543" y="770708"/>
                    <a:pt x="247973" y="776138"/>
                    <a:pt x="254670" y="776138"/>
                  </a:cubicBezTo>
                  <a:lnTo>
                    <a:pt x="303179" y="776138"/>
                  </a:lnTo>
                  <a:cubicBezTo>
                    <a:pt x="309876" y="776138"/>
                    <a:pt x="315306" y="770708"/>
                    <a:pt x="315306" y="764010"/>
                  </a:cubicBezTo>
                  <a:lnTo>
                    <a:pt x="315306" y="72763"/>
                  </a:lnTo>
                  <a:lnTo>
                    <a:pt x="703375" y="72763"/>
                  </a:lnTo>
                  <a:lnTo>
                    <a:pt x="703375" y="764010"/>
                  </a:lnTo>
                  <a:cubicBezTo>
                    <a:pt x="703375" y="770708"/>
                    <a:pt x="708804" y="776138"/>
                    <a:pt x="715502" y="776138"/>
                  </a:cubicBezTo>
                  <a:lnTo>
                    <a:pt x="764010" y="776138"/>
                  </a:lnTo>
                  <a:cubicBezTo>
                    <a:pt x="770708" y="776138"/>
                    <a:pt x="776138" y="770708"/>
                    <a:pt x="776138" y="764010"/>
                  </a:cubicBezTo>
                  <a:lnTo>
                    <a:pt x="776138" y="12127"/>
                  </a:lnTo>
                  <a:cubicBezTo>
                    <a:pt x="776138" y="5430"/>
                    <a:pt x="770708" y="0"/>
                    <a:pt x="764010" y="0"/>
                  </a:cubicBezTo>
                  <a:close/>
                  <a:moveTo>
                    <a:pt x="74610" y="375942"/>
                  </a:moveTo>
                  <a:lnTo>
                    <a:pt x="180061" y="375942"/>
                  </a:lnTo>
                  <a:lnTo>
                    <a:pt x="171406" y="436577"/>
                  </a:lnTo>
                  <a:lnTo>
                    <a:pt x="83291" y="436577"/>
                  </a:lnTo>
                  <a:lnTo>
                    <a:pt x="74637" y="375942"/>
                  </a:lnTo>
                  <a:close/>
                  <a:moveTo>
                    <a:pt x="24254" y="521467"/>
                  </a:moveTo>
                  <a:lnTo>
                    <a:pt x="24254" y="460832"/>
                  </a:lnTo>
                  <a:lnTo>
                    <a:pt x="242543" y="460832"/>
                  </a:lnTo>
                  <a:lnTo>
                    <a:pt x="242543" y="521467"/>
                  </a:lnTo>
                  <a:lnTo>
                    <a:pt x="24254" y="521467"/>
                  </a:lnTo>
                  <a:close/>
                  <a:moveTo>
                    <a:pt x="751883" y="751883"/>
                  </a:moveTo>
                  <a:lnTo>
                    <a:pt x="727629" y="751883"/>
                  </a:lnTo>
                  <a:lnTo>
                    <a:pt x="727629" y="60636"/>
                  </a:lnTo>
                  <a:cubicBezTo>
                    <a:pt x="727629" y="53938"/>
                    <a:pt x="722199" y="48509"/>
                    <a:pt x="715502" y="48509"/>
                  </a:cubicBezTo>
                  <a:lnTo>
                    <a:pt x="303179" y="48509"/>
                  </a:lnTo>
                  <a:cubicBezTo>
                    <a:pt x="296481" y="48509"/>
                    <a:pt x="291052" y="53938"/>
                    <a:pt x="291052" y="60636"/>
                  </a:cubicBezTo>
                  <a:lnTo>
                    <a:pt x="291052" y="751883"/>
                  </a:lnTo>
                  <a:lnTo>
                    <a:pt x="266797" y="751883"/>
                  </a:lnTo>
                  <a:lnTo>
                    <a:pt x="266797" y="24254"/>
                  </a:lnTo>
                  <a:lnTo>
                    <a:pt x="751883" y="24254"/>
                  </a:lnTo>
                  <a:lnTo>
                    <a:pt x="751883" y="751883"/>
                  </a:lnTo>
                  <a:close/>
                </a:path>
              </a:pathLst>
            </a:custGeom>
            <a:solidFill>
              <a:schemeClr val="bg1"/>
            </a:solidFill>
            <a:ln w="9525" cap="flat">
              <a:solidFill>
                <a:srgbClr val="363F44"/>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1F47B94-7AB6-F313-F4BA-32385058A57A}"/>
                </a:ext>
              </a:extLst>
            </p:cNvPr>
            <p:cNvSpPr/>
            <p:nvPr/>
          </p:nvSpPr>
          <p:spPr>
            <a:xfrm>
              <a:off x="3940077" y="3338103"/>
              <a:ext cx="71963" cy="254670"/>
            </a:xfrm>
            <a:custGeom>
              <a:avLst/>
              <a:gdLst>
                <a:gd name="connsiteX0" fmla="*/ 59836 w 71963"/>
                <a:gd name="connsiteY0" fmla="*/ 254670 h 254670"/>
                <a:gd name="connsiteX1" fmla="*/ 51265 w 71963"/>
                <a:gd name="connsiteY1" fmla="*/ 251115 h 254670"/>
                <a:gd name="connsiteX2" fmla="*/ 0 w 71963"/>
                <a:gd name="connsiteY2" fmla="*/ 127335 h 254670"/>
                <a:gd name="connsiteX3" fmla="*/ 51265 w 71963"/>
                <a:gd name="connsiteY3" fmla="*/ 3555 h 254670"/>
                <a:gd name="connsiteX4" fmla="*/ 68408 w 71963"/>
                <a:gd name="connsiteY4" fmla="*/ 3555 h 254670"/>
                <a:gd name="connsiteX5" fmla="*/ 68408 w 71963"/>
                <a:gd name="connsiteY5" fmla="*/ 20699 h 254670"/>
                <a:gd name="connsiteX6" fmla="*/ 24227 w 71963"/>
                <a:gd name="connsiteY6" fmla="*/ 127335 h 254670"/>
                <a:gd name="connsiteX7" fmla="*/ 68408 w 71963"/>
                <a:gd name="connsiteY7" fmla="*/ 233971 h 254670"/>
                <a:gd name="connsiteX8" fmla="*/ 68408 w 71963"/>
                <a:gd name="connsiteY8" fmla="*/ 251115 h 254670"/>
                <a:gd name="connsiteX9" fmla="*/ 59836 w 71963"/>
                <a:gd name="connsiteY9" fmla="*/ 254670 h 25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63" h="254670">
                  <a:moveTo>
                    <a:pt x="59836" y="254670"/>
                  </a:moveTo>
                  <a:cubicBezTo>
                    <a:pt x="56722" y="254670"/>
                    <a:pt x="53635" y="253485"/>
                    <a:pt x="51265" y="251115"/>
                  </a:cubicBezTo>
                  <a:cubicBezTo>
                    <a:pt x="18191" y="218068"/>
                    <a:pt x="0" y="174107"/>
                    <a:pt x="0" y="127335"/>
                  </a:cubicBezTo>
                  <a:cubicBezTo>
                    <a:pt x="0" y="80563"/>
                    <a:pt x="18191" y="36602"/>
                    <a:pt x="51265" y="3555"/>
                  </a:cubicBezTo>
                  <a:cubicBezTo>
                    <a:pt x="56005" y="-1185"/>
                    <a:pt x="63668" y="-1185"/>
                    <a:pt x="68408" y="3555"/>
                  </a:cubicBezTo>
                  <a:cubicBezTo>
                    <a:pt x="73149" y="8296"/>
                    <a:pt x="73149" y="15958"/>
                    <a:pt x="68408" y="20699"/>
                  </a:cubicBezTo>
                  <a:cubicBezTo>
                    <a:pt x="39937" y="49198"/>
                    <a:pt x="24227" y="87067"/>
                    <a:pt x="24227" y="127335"/>
                  </a:cubicBezTo>
                  <a:cubicBezTo>
                    <a:pt x="24227" y="167603"/>
                    <a:pt x="39909" y="205500"/>
                    <a:pt x="68408" y="233971"/>
                  </a:cubicBezTo>
                  <a:cubicBezTo>
                    <a:pt x="73149" y="238712"/>
                    <a:pt x="73149" y="246374"/>
                    <a:pt x="68408" y="251115"/>
                  </a:cubicBezTo>
                  <a:cubicBezTo>
                    <a:pt x="66038" y="253485"/>
                    <a:pt x="62923" y="254670"/>
                    <a:pt x="59836" y="25467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0B93D65-D09C-C550-B93D-23FB9F6235D8}"/>
                </a:ext>
              </a:extLst>
            </p:cNvPr>
            <p:cNvSpPr/>
            <p:nvPr/>
          </p:nvSpPr>
          <p:spPr>
            <a:xfrm>
              <a:off x="3989468" y="3372996"/>
              <a:ext cx="57466" cy="184856"/>
            </a:xfrm>
            <a:custGeom>
              <a:avLst/>
              <a:gdLst>
                <a:gd name="connsiteX0" fmla="*/ 45339 w 57466"/>
                <a:gd name="connsiteY0" fmla="*/ 184856 h 184856"/>
                <a:gd name="connsiteX1" fmla="*/ 36767 w 57466"/>
                <a:gd name="connsiteY1" fmla="*/ 181301 h 184856"/>
                <a:gd name="connsiteX2" fmla="*/ 0 w 57466"/>
                <a:gd name="connsiteY2" fmla="*/ 92442 h 184856"/>
                <a:gd name="connsiteX3" fmla="*/ 36767 w 57466"/>
                <a:gd name="connsiteY3" fmla="*/ 3555 h 184856"/>
                <a:gd name="connsiteX4" fmla="*/ 53911 w 57466"/>
                <a:gd name="connsiteY4" fmla="*/ 3555 h 184856"/>
                <a:gd name="connsiteX5" fmla="*/ 53911 w 57466"/>
                <a:gd name="connsiteY5" fmla="*/ 20699 h 184856"/>
                <a:gd name="connsiteX6" fmla="*/ 24254 w 57466"/>
                <a:gd name="connsiteY6" fmla="*/ 92414 h 184856"/>
                <a:gd name="connsiteX7" fmla="*/ 53911 w 57466"/>
                <a:gd name="connsiteY7" fmla="*/ 164130 h 184856"/>
                <a:gd name="connsiteX8" fmla="*/ 53911 w 57466"/>
                <a:gd name="connsiteY8" fmla="*/ 181273 h 184856"/>
                <a:gd name="connsiteX9" fmla="*/ 45339 w 57466"/>
                <a:gd name="connsiteY9" fmla="*/ 184829 h 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6" h="184856">
                  <a:moveTo>
                    <a:pt x="45339" y="184856"/>
                  </a:moveTo>
                  <a:cubicBezTo>
                    <a:pt x="42225" y="184856"/>
                    <a:pt x="39138" y="183671"/>
                    <a:pt x="36767" y="181301"/>
                  </a:cubicBezTo>
                  <a:cubicBezTo>
                    <a:pt x="13064" y="157598"/>
                    <a:pt x="0" y="126040"/>
                    <a:pt x="0" y="92442"/>
                  </a:cubicBezTo>
                  <a:cubicBezTo>
                    <a:pt x="0" y="58844"/>
                    <a:pt x="13064" y="27259"/>
                    <a:pt x="36767" y="3555"/>
                  </a:cubicBezTo>
                  <a:cubicBezTo>
                    <a:pt x="41508" y="-1185"/>
                    <a:pt x="49170" y="-1185"/>
                    <a:pt x="53911" y="3555"/>
                  </a:cubicBezTo>
                  <a:cubicBezTo>
                    <a:pt x="58651" y="8296"/>
                    <a:pt x="58651" y="15986"/>
                    <a:pt x="53911" y="20699"/>
                  </a:cubicBezTo>
                  <a:cubicBezTo>
                    <a:pt x="34783" y="39827"/>
                    <a:pt x="24254" y="65294"/>
                    <a:pt x="24254" y="92414"/>
                  </a:cubicBezTo>
                  <a:cubicBezTo>
                    <a:pt x="24254" y="119535"/>
                    <a:pt x="34783" y="145002"/>
                    <a:pt x="53911" y="164130"/>
                  </a:cubicBezTo>
                  <a:cubicBezTo>
                    <a:pt x="58651" y="168871"/>
                    <a:pt x="58651" y="176533"/>
                    <a:pt x="53911" y="181273"/>
                  </a:cubicBezTo>
                  <a:cubicBezTo>
                    <a:pt x="51540" y="183644"/>
                    <a:pt x="48426" y="184829"/>
                    <a:pt x="45339" y="18482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1D9A5BF-88F6-2AE8-0D47-EE49C655CC66}"/>
                </a:ext>
              </a:extLst>
            </p:cNvPr>
            <p:cNvSpPr/>
            <p:nvPr/>
          </p:nvSpPr>
          <p:spPr>
            <a:xfrm>
              <a:off x="4038851" y="3407889"/>
              <a:ext cx="43003" cy="115042"/>
            </a:xfrm>
            <a:custGeom>
              <a:avLst/>
              <a:gdLst>
                <a:gd name="connsiteX0" fmla="*/ 30876 w 43003"/>
                <a:gd name="connsiteY0" fmla="*/ 115043 h 115042"/>
                <a:gd name="connsiteX1" fmla="*/ 22304 w 43003"/>
                <a:gd name="connsiteY1" fmla="*/ 111487 h 115042"/>
                <a:gd name="connsiteX2" fmla="*/ 22304 w 43003"/>
                <a:gd name="connsiteY2" fmla="*/ 3555 h 115042"/>
                <a:gd name="connsiteX3" fmla="*/ 39448 w 43003"/>
                <a:gd name="connsiteY3" fmla="*/ 3555 h 115042"/>
                <a:gd name="connsiteX4" fmla="*/ 39448 w 43003"/>
                <a:gd name="connsiteY4" fmla="*/ 20699 h 115042"/>
                <a:gd name="connsiteX5" fmla="*/ 39448 w 43003"/>
                <a:gd name="connsiteY5" fmla="*/ 94316 h 115042"/>
                <a:gd name="connsiteX6" fmla="*/ 39448 w 43003"/>
                <a:gd name="connsiteY6" fmla="*/ 111460 h 115042"/>
                <a:gd name="connsiteX7" fmla="*/ 30876 w 43003"/>
                <a:gd name="connsiteY7" fmla="*/ 115015 h 1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3" h="115042">
                  <a:moveTo>
                    <a:pt x="30876" y="115043"/>
                  </a:moveTo>
                  <a:cubicBezTo>
                    <a:pt x="27762" y="115043"/>
                    <a:pt x="24675" y="113857"/>
                    <a:pt x="22304" y="111487"/>
                  </a:cubicBezTo>
                  <a:cubicBezTo>
                    <a:pt x="-7435" y="81720"/>
                    <a:pt x="-7435" y="33322"/>
                    <a:pt x="22304" y="3555"/>
                  </a:cubicBezTo>
                  <a:cubicBezTo>
                    <a:pt x="27045" y="-1185"/>
                    <a:pt x="34707" y="-1185"/>
                    <a:pt x="39448" y="3555"/>
                  </a:cubicBezTo>
                  <a:cubicBezTo>
                    <a:pt x="44188" y="8296"/>
                    <a:pt x="44188" y="15958"/>
                    <a:pt x="39448" y="20699"/>
                  </a:cubicBezTo>
                  <a:cubicBezTo>
                    <a:pt x="19162" y="40984"/>
                    <a:pt x="19162" y="74031"/>
                    <a:pt x="39448" y="94316"/>
                  </a:cubicBezTo>
                  <a:cubicBezTo>
                    <a:pt x="44188" y="99057"/>
                    <a:pt x="44188" y="106746"/>
                    <a:pt x="39448" y="111460"/>
                  </a:cubicBezTo>
                  <a:cubicBezTo>
                    <a:pt x="37077" y="113830"/>
                    <a:pt x="33963" y="115015"/>
                    <a:pt x="30876" y="115015"/>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55" name="Graphic 10">
            <a:extLst>
              <a:ext uri="{FF2B5EF4-FFF2-40B4-BE49-F238E27FC236}">
                <a16:creationId xmlns:a16="http://schemas.microsoft.com/office/drawing/2014/main" id="{08C78637-F1AD-E6B9-0C32-1D32E9AEA41F}"/>
              </a:ext>
            </a:extLst>
          </p:cNvPr>
          <p:cNvGrpSpPr/>
          <p:nvPr/>
        </p:nvGrpSpPr>
        <p:grpSpPr>
          <a:xfrm>
            <a:off x="1623736" y="3276441"/>
            <a:ext cx="776137" cy="776165"/>
            <a:chOff x="1623736" y="3276441"/>
            <a:chExt cx="776137" cy="776165"/>
          </a:xfrm>
          <a:solidFill>
            <a:schemeClr val="bg1"/>
          </a:solidFill>
        </p:grpSpPr>
        <p:sp>
          <p:nvSpPr>
            <p:cNvPr id="56" name="Freeform 55">
              <a:extLst>
                <a:ext uri="{FF2B5EF4-FFF2-40B4-BE49-F238E27FC236}">
                  <a16:creationId xmlns:a16="http://schemas.microsoft.com/office/drawing/2014/main" id="{79536520-80D3-4C47-1637-39A9D1A87437}"/>
                </a:ext>
              </a:extLst>
            </p:cNvPr>
            <p:cNvSpPr/>
            <p:nvPr/>
          </p:nvSpPr>
          <p:spPr>
            <a:xfrm>
              <a:off x="1829897" y="3778146"/>
              <a:ext cx="291051" cy="274431"/>
            </a:xfrm>
            <a:custGeom>
              <a:avLst/>
              <a:gdLst>
                <a:gd name="connsiteX0" fmla="*/ 244362 w 291051"/>
                <a:gd name="connsiteY0" fmla="*/ 54820 h 274431"/>
                <a:gd name="connsiteX1" fmla="*/ 205638 w 291051"/>
                <a:gd name="connsiteY1" fmla="*/ 54820 h 274431"/>
                <a:gd name="connsiteX2" fmla="*/ 205638 w 291051"/>
                <a:gd name="connsiteY2" fmla="*/ 22408 h 274431"/>
                <a:gd name="connsiteX3" fmla="*/ 183230 w 291051"/>
                <a:gd name="connsiteY3" fmla="*/ 0 h 274431"/>
                <a:gd name="connsiteX4" fmla="*/ 107821 w 291051"/>
                <a:gd name="connsiteY4" fmla="*/ 0 h 274431"/>
                <a:gd name="connsiteX5" fmla="*/ 85414 w 291051"/>
                <a:gd name="connsiteY5" fmla="*/ 22408 h 274431"/>
                <a:gd name="connsiteX6" fmla="*/ 85414 w 291051"/>
                <a:gd name="connsiteY6" fmla="*/ 54820 h 274431"/>
                <a:gd name="connsiteX7" fmla="*/ 46690 w 291051"/>
                <a:gd name="connsiteY7" fmla="*/ 54820 h 274431"/>
                <a:gd name="connsiteX8" fmla="*/ 0 w 291051"/>
                <a:gd name="connsiteY8" fmla="*/ 101510 h 274431"/>
                <a:gd name="connsiteX9" fmla="*/ 0 w 291051"/>
                <a:gd name="connsiteY9" fmla="*/ 227742 h 274431"/>
                <a:gd name="connsiteX10" fmla="*/ 46690 w 291051"/>
                <a:gd name="connsiteY10" fmla="*/ 274432 h 274431"/>
                <a:gd name="connsiteX11" fmla="*/ 244362 w 291051"/>
                <a:gd name="connsiteY11" fmla="*/ 274432 h 274431"/>
                <a:gd name="connsiteX12" fmla="*/ 291052 w 291051"/>
                <a:gd name="connsiteY12" fmla="*/ 227742 h 274431"/>
                <a:gd name="connsiteX13" fmla="*/ 291052 w 291051"/>
                <a:gd name="connsiteY13" fmla="*/ 101510 h 274431"/>
                <a:gd name="connsiteX14" fmla="*/ 244362 w 291051"/>
                <a:gd name="connsiteY14" fmla="*/ 54820 h 274431"/>
                <a:gd name="connsiteX15" fmla="*/ 109668 w 291051"/>
                <a:gd name="connsiteY15" fmla="*/ 24227 h 274431"/>
                <a:gd name="connsiteX16" fmla="*/ 181384 w 291051"/>
                <a:gd name="connsiteY16" fmla="*/ 24227 h 274431"/>
                <a:gd name="connsiteX17" fmla="*/ 181384 w 291051"/>
                <a:gd name="connsiteY17" fmla="*/ 54793 h 274431"/>
                <a:gd name="connsiteX18" fmla="*/ 109668 w 291051"/>
                <a:gd name="connsiteY18" fmla="*/ 54793 h 274431"/>
                <a:gd name="connsiteX19" fmla="*/ 109668 w 291051"/>
                <a:gd name="connsiteY19" fmla="*/ 24227 h 274431"/>
                <a:gd name="connsiteX20" fmla="*/ 266797 w 291051"/>
                <a:gd name="connsiteY20" fmla="*/ 227742 h 274431"/>
                <a:gd name="connsiteX21" fmla="*/ 244362 w 291051"/>
                <a:gd name="connsiteY21" fmla="*/ 250178 h 274431"/>
                <a:gd name="connsiteX22" fmla="*/ 46690 w 291051"/>
                <a:gd name="connsiteY22" fmla="*/ 250178 h 274431"/>
                <a:gd name="connsiteX23" fmla="*/ 24254 w 291051"/>
                <a:gd name="connsiteY23" fmla="*/ 227742 h 274431"/>
                <a:gd name="connsiteX24" fmla="*/ 24254 w 291051"/>
                <a:gd name="connsiteY24" fmla="*/ 101510 h 274431"/>
                <a:gd name="connsiteX25" fmla="*/ 46690 w 291051"/>
                <a:gd name="connsiteY25" fmla="*/ 79075 h 274431"/>
                <a:gd name="connsiteX26" fmla="*/ 244362 w 291051"/>
                <a:gd name="connsiteY26" fmla="*/ 79075 h 274431"/>
                <a:gd name="connsiteX27" fmla="*/ 266797 w 291051"/>
                <a:gd name="connsiteY27" fmla="*/ 101510 h 274431"/>
                <a:gd name="connsiteX28" fmla="*/ 266797 w 291051"/>
                <a:gd name="connsiteY28" fmla="*/ 227742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1051" h="274431">
                  <a:moveTo>
                    <a:pt x="244362" y="54820"/>
                  </a:moveTo>
                  <a:lnTo>
                    <a:pt x="205638" y="54820"/>
                  </a:lnTo>
                  <a:lnTo>
                    <a:pt x="205638" y="22408"/>
                  </a:lnTo>
                  <a:cubicBezTo>
                    <a:pt x="205638" y="10060"/>
                    <a:pt x="195578" y="0"/>
                    <a:pt x="183230" y="0"/>
                  </a:cubicBezTo>
                  <a:lnTo>
                    <a:pt x="107821" y="0"/>
                  </a:lnTo>
                  <a:cubicBezTo>
                    <a:pt x="95474" y="0"/>
                    <a:pt x="85414" y="10060"/>
                    <a:pt x="85414" y="22408"/>
                  </a:cubicBezTo>
                  <a:lnTo>
                    <a:pt x="85414" y="54820"/>
                  </a:lnTo>
                  <a:lnTo>
                    <a:pt x="46690" y="54820"/>
                  </a:lnTo>
                  <a:cubicBezTo>
                    <a:pt x="20947" y="54820"/>
                    <a:pt x="0" y="75767"/>
                    <a:pt x="0" y="101510"/>
                  </a:cubicBezTo>
                  <a:lnTo>
                    <a:pt x="0" y="227742"/>
                  </a:lnTo>
                  <a:cubicBezTo>
                    <a:pt x="0" y="253485"/>
                    <a:pt x="20947" y="274432"/>
                    <a:pt x="46690" y="274432"/>
                  </a:cubicBezTo>
                  <a:lnTo>
                    <a:pt x="244362" y="274432"/>
                  </a:lnTo>
                  <a:cubicBezTo>
                    <a:pt x="270105" y="274432"/>
                    <a:pt x="291052" y="253485"/>
                    <a:pt x="291052" y="227742"/>
                  </a:cubicBezTo>
                  <a:lnTo>
                    <a:pt x="291052" y="101510"/>
                  </a:lnTo>
                  <a:cubicBezTo>
                    <a:pt x="291052" y="75767"/>
                    <a:pt x="270105" y="54820"/>
                    <a:pt x="244362" y="54820"/>
                  </a:cubicBezTo>
                  <a:close/>
                  <a:moveTo>
                    <a:pt x="109668" y="24227"/>
                  </a:moveTo>
                  <a:lnTo>
                    <a:pt x="181384" y="24227"/>
                  </a:lnTo>
                  <a:lnTo>
                    <a:pt x="181384" y="54793"/>
                  </a:lnTo>
                  <a:lnTo>
                    <a:pt x="109668" y="54793"/>
                  </a:lnTo>
                  <a:lnTo>
                    <a:pt x="109668" y="24227"/>
                  </a:lnTo>
                  <a:close/>
                  <a:moveTo>
                    <a:pt x="266797" y="227742"/>
                  </a:moveTo>
                  <a:cubicBezTo>
                    <a:pt x="266797" y="240118"/>
                    <a:pt x="256737" y="250178"/>
                    <a:pt x="244362" y="250178"/>
                  </a:cubicBezTo>
                  <a:lnTo>
                    <a:pt x="46690" y="250178"/>
                  </a:lnTo>
                  <a:cubicBezTo>
                    <a:pt x="34314" y="250178"/>
                    <a:pt x="24254" y="240118"/>
                    <a:pt x="24254" y="227742"/>
                  </a:cubicBezTo>
                  <a:lnTo>
                    <a:pt x="24254" y="101510"/>
                  </a:lnTo>
                  <a:cubicBezTo>
                    <a:pt x="24254" y="89135"/>
                    <a:pt x="34314" y="79075"/>
                    <a:pt x="46690" y="79075"/>
                  </a:cubicBezTo>
                  <a:lnTo>
                    <a:pt x="244362" y="79075"/>
                  </a:lnTo>
                  <a:cubicBezTo>
                    <a:pt x="256737" y="79075"/>
                    <a:pt x="266797" y="89135"/>
                    <a:pt x="266797" y="101510"/>
                  </a:cubicBezTo>
                  <a:lnTo>
                    <a:pt x="266797" y="227742"/>
                  </a:lnTo>
                  <a:close/>
                </a:path>
              </a:pathLst>
            </a:custGeom>
            <a:solidFill>
              <a:schemeClr val="bg1"/>
            </a:solidFill>
            <a:ln w="9525" cap="flat">
              <a:solidFill>
                <a:srgbClr val="363F44"/>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E216FC-CAED-EB43-0EAE-40BB97B0FE11}"/>
                </a:ext>
              </a:extLst>
            </p:cNvPr>
            <p:cNvSpPr/>
            <p:nvPr/>
          </p:nvSpPr>
          <p:spPr>
            <a:xfrm>
              <a:off x="1721800" y="3276441"/>
              <a:ext cx="122318" cy="138690"/>
            </a:xfrm>
            <a:custGeom>
              <a:avLst/>
              <a:gdLst>
                <a:gd name="connsiteX0" fmla="*/ 61159 w 122318"/>
                <a:gd name="connsiteY0" fmla="*/ 138690 h 138690"/>
                <a:gd name="connsiteX1" fmla="*/ 0 w 122318"/>
                <a:gd name="connsiteY1" fmla="*/ 77531 h 138690"/>
                <a:gd name="connsiteX2" fmla="*/ 0 w 122318"/>
                <a:gd name="connsiteY2" fmla="*/ 61187 h 138690"/>
                <a:gd name="connsiteX3" fmla="*/ 61159 w 122318"/>
                <a:gd name="connsiteY3" fmla="*/ 0 h 138690"/>
                <a:gd name="connsiteX4" fmla="*/ 122319 w 122318"/>
                <a:gd name="connsiteY4" fmla="*/ 61159 h 138690"/>
                <a:gd name="connsiteX5" fmla="*/ 122319 w 122318"/>
                <a:gd name="connsiteY5" fmla="*/ 77504 h 138690"/>
                <a:gd name="connsiteX6" fmla="*/ 61159 w 122318"/>
                <a:gd name="connsiteY6" fmla="*/ 138663 h 138690"/>
                <a:gd name="connsiteX7" fmla="*/ 61159 w 122318"/>
                <a:gd name="connsiteY7" fmla="*/ 24254 h 138690"/>
                <a:gd name="connsiteX8" fmla="*/ 24254 w 122318"/>
                <a:gd name="connsiteY8" fmla="*/ 61159 h 138690"/>
                <a:gd name="connsiteX9" fmla="*/ 24254 w 122318"/>
                <a:gd name="connsiteY9" fmla="*/ 77504 h 138690"/>
                <a:gd name="connsiteX10" fmla="*/ 61159 w 122318"/>
                <a:gd name="connsiteY10" fmla="*/ 114409 h 138690"/>
                <a:gd name="connsiteX11" fmla="*/ 98065 w 122318"/>
                <a:gd name="connsiteY11" fmla="*/ 77504 h 138690"/>
                <a:gd name="connsiteX12" fmla="*/ 98065 w 122318"/>
                <a:gd name="connsiteY12" fmla="*/ 61159 h 138690"/>
                <a:gd name="connsiteX13" fmla="*/ 61159 w 122318"/>
                <a:gd name="connsiteY13" fmla="*/ 24254 h 1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90">
                  <a:moveTo>
                    <a:pt x="61159" y="138690"/>
                  </a:moveTo>
                  <a:cubicBezTo>
                    <a:pt x="27424" y="138690"/>
                    <a:pt x="0" y="111239"/>
                    <a:pt x="0" y="77531"/>
                  </a:cubicBezTo>
                  <a:lnTo>
                    <a:pt x="0" y="61187"/>
                  </a:lnTo>
                  <a:cubicBezTo>
                    <a:pt x="0" y="27424"/>
                    <a:pt x="27451" y="0"/>
                    <a:pt x="61159" y="0"/>
                  </a:cubicBezTo>
                  <a:cubicBezTo>
                    <a:pt x="94867" y="0"/>
                    <a:pt x="122319" y="27424"/>
                    <a:pt x="122319" y="61159"/>
                  </a:cubicBezTo>
                  <a:lnTo>
                    <a:pt x="122319" y="77504"/>
                  </a:lnTo>
                  <a:cubicBezTo>
                    <a:pt x="122319" y="111239"/>
                    <a:pt x="94867" y="138663"/>
                    <a:pt x="61159" y="138663"/>
                  </a:cubicBezTo>
                  <a:close/>
                  <a:moveTo>
                    <a:pt x="61159" y="24254"/>
                  </a:moveTo>
                  <a:cubicBezTo>
                    <a:pt x="40819" y="24254"/>
                    <a:pt x="24254" y="40819"/>
                    <a:pt x="24254" y="61159"/>
                  </a:cubicBezTo>
                  <a:lnTo>
                    <a:pt x="24254" y="77504"/>
                  </a:lnTo>
                  <a:cubicBezTo>
                    <a:pt x="24254" y="97844"/>
                    <a:pt x="40819" y="114409"/>
                    <a:pt x="61159" y="114409"/>
                  </a:cubicBezTo>
                  <a:cubicBezTo>
                    <a:pt x="81500" y="114409"/>
                    <a:pt x="98065" y="97844"/>
                    <a:pt x="98065" y="77504"/>
                  </a:cubicBezTo>
                  <a:lnTo>
                    <a:pt x="98065" y="61159"/>
                  </a:lnTo>
                  <a:cubicBezTo>
                    <a:pt x="98065" y="40819"/>
                    <a:pt x="81500" y="24254"/>
                    <a:pt x="61159"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267C563-BC11-2422-A516-388AECE69795}"/>
                </a:ext>
              </a:extLst>
            </p:cNvPr>
            <p:cNvSpPr/>
            <p:nvPr/>
          </p:nvSpPr>
          <p:spPr>
            <a:xfrm>
              <a:off x="1689112"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899937A-8FA6-CE65-0CE3-431BE97ABFF8}"/>
                </a:ext>
              </a:extLst>
            </p:cNvPr>
            <p:cNvSpPr/>
            <p:nvPr/>
          </p:nvSpPr>
          <p:spPr>
            <a:xfrm>
              <a:off x="1852580"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A323EB2-E42D-EB79-5467-D0E9547D75AD}"/>
                </a:ext>
              </a:extLst>
            </p:cNvPr>
            <p:cNvSpPr/>
            <p:nvPr/>
          </p:nvSpPr>
          <p:spPr>
            <a:xfrm>
              <a:off x="1623736" y="3439909"/>
              <a:ext cx="318447" cy="188218"/>
            </a:xfrm>
            <a:custGeom>
              <a:avLst/>
              <a:gdLst>
                <a:gd name="connsiteX0" fmla="*/ 306348 w 318447"/>
                <a:gd name="connsiteY0" fmla="*/ 188219 h 188218"/>
                <a:gd name="connsiteX1" fmla="*/ 294221 w 318447"/>
                <a:gd name="connsiteY1" fmla="*/ 176092 h 188218"/>
                <a:gd name="connsiteX2" fmla="*/ 294221 w 318447"/>
                <a:gd name="connsiteY2" fmla="*/ 62041 h 188218"/>
                <a:gd name="connsiteX3" fmla="*/ 256434 w 318447"/>
                <a:gd name="connsiteY3" fmla="*/ 24254 h 188218"/>
                <a:gd name="connsiteX4" fmla="*/ 62041 w 318447"/>
                <a:gd name="connsiteY4" fmla="*/ 24254 h 188218"/>
                <a:gd name="connsiteX5" fmla="*/ 24254 w 318447"/>
                <a:gd name="connsiteY5" fmla="*/ 62041 h 188218"/>
                <a:gd name="connsiteX6" fmla="*/ 24254 w 318447"/>
                <a:gd name="connsiteY6" fmla="*/ 176092 h 188218"/>
                <a:gd name="connsiteX7" fmla="*/ 12127 w 318447"/>
                <a:gd name="connsiteY7" fmla="*/ 188219 h 188218"/>
                <a:gd name="connsiteX8" fmla="*/ 0 w 318447"/>
                <a:gd name="connsiteY8" fmla="*/ 176092 h 188218"/>
                <a:gd name="connsiteX9" fmla="*/ 0 w 318447"/>
                <a:gd name="connsiteY9" fmla="*/ 62041 h 188218"/>
                <a:gd name="connsiteX10" fmla="*/ 62041 w 318447"/>
                <a:gd name="connsiteY10" fmla="*/ 0 h 188218"/>
                <a:gd name="connsiteX11" fmla="*/ 256407 w 318447"/>
                <a:gd name="connsiteY11" fmla="*/ 0 h 188218"/>
                <a:gd name="connsiteX12" fmla="*/ 318448 w 318447"/>
                <a:gd name="connsiteY12" fmla="*/ 62041 h 188218"/>
                <a:gd name="connsiteX13" fmla="*/ 318448 w 318447"/>
                <a:gd name="connsiteY13" fmla="*/ 176092 h 188218"/>
                <a:gd name="connsiteX14" fmla="*/ 306321 w 318447"/>
                <a:gd name="connsiteY14" fmla="*/ 188219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47" h="188218">
                  <a:moveTo>
                    <a:pt x="306348" y="188219"/>
                  </a:moveTo>
                  <a:cubicBezTo>
                    <a:pt x="299651" y="188219"/>
                    <a:pt x="294221" y="182789"/>
                    <a:pt x="294221" y="176092"/>
                  </a:cubicBezTo>
                  <a:lnTo>
                    <a:pt x="294221" y="62041"/>
                  </a:lnTo>
                  <a:cubicBezTo>
                    <a:pt x="294221" y="41205"/>
                    <a:pt x="277271" y="24254"/>
                    <a:pt x="256434" y="24254"/>
                  </a:cubicBezTo>
                  <a:lnTo>
                    <a:pt x="62041" y="24254"/>
                  </a:lnTo>
                  <a:cubicBezTo>
                    <a:pt x="41205" y="24254"/>
                    <a:pt x="24254" y="41205"/>
                    <a:pt x="24254" y="62041"/>
                  </a:cubicBezTo>
                  <a:lnTo>
                    <a:pt x="24254" y="176092"/>
                  </a:lnTo>
                  <a:cubicBezTo>
                    <a:pt x="24254" y="182789"/>
                    <a:pt x="18825" y="188219"/>
                    <a:pt x="12127" y="188219"/>
                  </a:cubicBezTo>
                  <a:cubicBezTo>
                    <a:pt x="5430" y="188219"/>
                    <a:pt x="0" y="182789"/>
                    <a:pt x="0" y="176092"/>
                  </a:cubicBezTo>
                  <a:lnTo>
                    <a:pt x="0" y="62041"/>
                  </a:lnTo>
                  <a:cubicBezTo>
                    <a:pt x="0" y="27837"/>
                    <a:pt x="27837" y="0"/>
                    <a:pt x="62041" y="0"/>
                  </a:cubicBezTo>
                  <a:lnTo>
                    <a:pt x="256407" y="0"/>
                  </a:lnTo>
                  <a:cubicBezTo>
                    <a:pt x="290611" y="0"/>
                    <a:pt x="318448" y="27837"/>
                    <a:pt x="318448" y="62041"/>
                  </a:cubicBezTo>
                  <a:lnTo>
                    <a:pt x="318448" y="176092"/>
                  </a:lnTo>
                  <a:cubicBezTo>
                    <a:pt x="318448" y="182789"/>
                    <a:pt x="313018" y="188219"/>
                    <a:pt x="306321" y="18821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3593467-E80C-86EA-1126-BABE69A0DEA3}"/>
                </a:ext>
              </a:extLst>
            </p:cNvPr>
            <p:cNvSpPr/>
            <p:nvPr/>
          </p:nvSpPr>
          <p:spPr>
            <a:xfrm>
              <a:off x="2179490" y="3276468"/>
              <a:ext cx="122318" cy="138662"/>
            </a:xfrm>
            <a:custGeom>
              <a:avLst/>
              <a:gdLst>
                <a:gd name="connsiteX0" fmla="*/ 61159 w 122318"/>
                <a:gd name="connsiteY0" fmla="*/ 138663 h 138662"/>
                <a:gd name="connsiteX1" fmla="*/ 0 w 122318"/>
                <a:gd name="connsiteY1" fmla="*/ 77504 h 138662"/>
                <a:gd name="connsiteX2" fmla="*/ 0 w 122318"/>
                <a:gd name="connsiteY2" fmla="*/ 61159 h 138662"/>
                <a:gd name="connsiteX3" fmla="*/ 61159 w 122318"/>
                <a:gd name="connsiteY3" fmla="*/ 0 h 138662"/>
                <a:gd name="connsiteX4" fmla="*/ 122319 w 122318"/>
                <a:gd name="connsiteY4" fmla="*/ 61159 h 138662"/>
                <a:gd name="connsiteX5" fmla="*/ 122319 w 122318"/>
                <a:gd name="connsiteY5" fmla="*/ 77504 h 138662"/>
                <a:gd name="connsiteX6" fmla="*/ 61159 w 122318"/>
                <a:gd name="connsiteY6" fmla="*/ 138663 h 138662"/>
                <a:gd name="connsiteX7" fmla="*/ 61159 w 122318"/>
                <a:gd name="connsiteY7" fmla="*/ 24227 h 138662"/>
                <a:gd name="connsiteX8" fmla="*/ 24254 w 122318"/>
                <a:gd name="connsiteY8" fmla="*/ 61132 h 138662"/>
                <a:gd name="connsiteX9" fmla="*/ 24254 w 122318"/>
                <a:gd name="connsiteY9" fmla="*/ 77476 h 138662"/>
                <a:gd name="connsiteX10" fmla="*/ 61159 w 122318"/>
                <a:gd name="connsiteY10" fmla="*/ 114381 h 138662"/>
                <a:gd name="connsiteX11" fmla="*/ 98065 w 122318"/>
                <a:gd name="connsiteY11" fmla="*/ 77476 h 138662"/>
                <a:gd name="connsiteX12" fmla="*/ 98065 w 122318"/>
                <a:gd name="connsiteY12" fmla="*/ 61132 h 138662"/>
                <a:gd name="connsiteX13" fmla="*/ 61159 w 122318"/>
                <a:gd name="connsiteY13" fmla="*/ 24227 h 1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62">
                  <a:moveTo>
                    <a:pt x="61159" y="138663"/>
                  </a:moveTo>
                  <a:cubicBezTo>
                    <a:pt x="27424" y="138663"/>
                    <a:pt x="0" y="111211"/>
                    <a:pt x="0" y="77504"/>
                  </a:cubicBezTo>
                  <a:lnTo>
                    <a:pt x="0" y="61159"/>
                  </a:lnTo>
                  <a:cubicBezTo>
                    <a:pt x="0" y="27424"/>
                    <a:pt x="27451" y="0"/>
                    <a:pt x="61159" y="0"/>
                  </a:cubicBezTo>
                  <a:cubicBezTo>
                    <a:pt x="94867" y="0"/>
                    <a:pt x="122319" y="27424"/>
                    <a:pt x="122319" y="61159"/>
                  </a:cubicBezTo>
                  <a:lnTo>
                    <a:pt x="122319" y="77504"/>
                  </a:lnTo>
                  <a:cubicBezTo>
                    <a:pt x="122319" y="111239"/>
                    <a:pt x="94895" y="138663"/>
                    <a:pt x="61159" y="138663"/>
                  </a:cubicBezTo>
                  <a:close/>
                  <a:moveTo>
                    <a:pt x="61159" y="24227"/>
                  </a:moveTo>
                  <a:cubicBezTo>
                    <a:pt x="40819" y="24227"/>
                    <a:pt x="24254" y="40791"/>
                    <a:pt x="24254" y="61132"/>
                  </a:cubicBezTo>
                  <a:lnTo>
                    <a:pt x="24254" y="77476"/>
                  </a:lnTo>
                  <a:cubicBezTo>
                    <a:pt x="24254" y="97816"/>
                    <a:pt x="40819" y="114381"/>
                    <a:pt x="61159" y="114381"/>
                  </a:cubicBezTo>
                  <a:cubicBezTo>
                    <a:pt x="81500" y="114381"/>
                    <a:pt x="98065" y="97816"/>
                    <a:pt x="98065" y="77476"/>
                  </a:cubicBezTo>
                  <a:lnTo>
                    <a:pt x="98065" y="61132"/>
                  </a:lnTo>
                  <a:cubicBezTo>
                    <a:pt x="98065" y="40791"/>
                    <a:pt x="81500" y="24227"/>
                    <a:pt x="61159" y="24227"/>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0E45C18-8061-3B90-D7C2-E3C03157E4BA}"/>
                </a:ext>
              </a:extLst>
            </p:cNvPr>
            <p:cNvSpPr/>
            <p:nvPr/>
          </p:nvSpPr>
          <p:spPr>
            <a:xfrm>
              <a:off x="1623736" y="3603874"/>
              <a:ext cx="376107" cy="448704"/>
            </a:xfrm>
            <a:custGeom>
              <a:avLst/>
              <a:gdLst>
                <a:gd name="connsiteX0" fmla="*/ 363980 w 376107"/>
                <a:gd name="connsiteY0" fmla="*/ 0 h 448704"/>
                <a:gd name="connsiteX1" fmla="*/ 12127 w 376107"/>
                <a:gd name="connsiteY1" fmla="*/ 0 h 448704"/>
                <a:gd name="connsiteX2" fmla="*/ 0 w 376107"/>
                <a:gd name="connsiteY2" fmla="*/ 12127 h 448704"/>
                <a:gd name="connsiteX3" fmla="*/ 12127 w 376107"/>
                <a:gd name="connsiteY3" fmla="*/ 24254 h 448704"/>
                <a:gd name="connsiteX4" fmla="*/ 351853 w 376107"/>
                <a:gd name="connsiteY4" fmla="*/ 24254 h 448704"/>
                <a:gd name="connsiteX5" fmla="*/ 351853 w 376107"/>
                <a:gd name="connsiteY5" fmla="*/ 72763 h 448704"/>
                <a:gd name="connsiteX6" fmla="*/ 12127 w 376107"/>
                <a:gd name="connsiteY6" fmla="*/ 72763 h 448704"/>
                <a:gd name="connsiteX7" fmla="*/ 0 w 376107"/>
                <a:gd name="connsiteY7" fmla="*/ 84890 h 448704"/>
                <a:gd name="connsiteX8" fmla="*/ 0 w 376107"/>
                <a:gd name="connsiteY8" fmla="*/ 436577 h 448704"/>
                <a:gd name="connsiteX9" fmla="*/ 12127 w 376107"/>
                <a:gd name="connsiteY9" fmla="*/ 448705 h 448704"/>
                <a:gd name="connsiteX10" fmla="*/ 168953 w 376107"/>
                <a:gd name="connsiteY10" fmla="*/ 448705 h 448704"/>
                <a:gd name="connsiteX11" fmla="*/ 181080 w 376107"/>
                <a:gd name="connsiteY11" fmla="*/ 436577 h 448704"/>
                <a:gd name="connsiteX12" fmla="*/ 168953 w 376107"/>
                <a:gd name="connsiteY12" fmla="*/ 424450 h 448704"/>
                <a:gd name="connsiteX13" fmla="*/ 24254 w 376107"/>
                <a:gd name="connsiteY13" fmla="*/ 424450 h 448704"/>
                <a:gd name="connsiteX14" fmla="*/ 24254 w 376107"/>
                <a:gd name="connsiteY14" fmla="*/ 97017 h 448704"/>
                <a:gd name="connsiteX15" fmla="*/ 315306 w 376107"/>
                <a:gd name="connsiteY15" fmla="*/ 97017 h 448704"/>
                <a:gd name="connsiteX16" fmla="*/ 315306 w 376107"/>
                <a:gd name="connsiteY16" fmla="*/ 133399 h 448704"/>
                <a:gd name="connsiteX17" fmla="*/ 327433 w 376107"/>
                <a:gd name="connsiteY17" fmla="*/ 145526 h 448704"/>
                <a:gd name="connsiteX18" fmla="*/ 339560 w 376107"/>
                <a:gd name="connsiteY18" fmla="*/ 133399 h 448704"/>
                <a:gd name="connsiteX19" fmla="*/ 339560 w 376107"/>
                <a:gd name="connsiteY19" fmla="*/ 97017 h 448704"/>
                <a:gd name="connsiteX20" fmla="*/ 363980 w 376107"/>
                <a:gd name="connsiteY20" fmla="*/ 97017 h 448704"/>
                <a:gd name="connsiteX21" fmla="*/ 376107 w 376107"/>
                <a:gd name="connsiteY21" fmla="*/ 84890 h 448704"/>
                <a:gd name="connsiteX22" fmla="*/ 376107 w 376107"/>
                <a:gd name="connsiteY22" fmla="*/ 12127 h 448704"/>
                <a:gd name="connsiteX23" fmla="*/ 363980 w 376107"/>
                <a:gd name="connsiteY23" fmla="*/ 0 h 4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107" h="448704">
                  <a:moveTo>
                    <a:pt x="363980" y="0"/>
                  </a:moveTo>
                  <a:lnTo>
                    <a:pt x="12127" y="0"/>
                  </a:lnTo>
                  <a:cubicBezTo>
                    <a:pt x="5430" y="0"/>
                    <a:pt x="0" y="5430"/>
                    <a:pt x="0" y="12127"/>
                  </a:cubicBezTo>
                  <a:cubicBezTo>
                    <a:pt x="0" y="18825"/>
                    <a:pt x="5430" y="24254"/>
                    <a:pt x="12127" y="24254"/>
                  </a:cubicBezTo>
                  <a:lnTo>
                    <a:pt x="351853" y="24254"/>
                  </a:lnTo>
                  <a:lnTo>
                    <a:pt x="351853" y="72763"/>
                  </a:lnTo>
                  <a:lnTo>
                    <a:pt x="12127" y="72763"/>
                  </a:lnTo>
                  <a:cubicBezTo>
                    <a:pt x="5430" y="72763"/>
                    <a:pt x="0" y="78193"/>
                    <a:pt x="0" y="84890"/>
                  </a:cubicBezTo>
                  <a:lnTo>
                    <a:pt x="0" y="436577"/>
                  </a:lnTo>
                  <a:cubicBezTo>
                    <a:pt x="0" y="443275"/>
                    <a:pt x="5430" y="448705"/>
                    <a:pt x="12127" y="448705"/>
                  </a:cubicBezTo>
                  <a:lnTo>
                    <a:pt x="168953" y="448705"/>
                  </a:lnTo>
                  <a:cubicBezTo>
                    <a:pt x="175651" y="448705"/>
                    <a:pt x="181080" y="443275"/>
                    <a:pt x="181080" y="436577"/>
                  </a:cubicBezTo>
                  <a:cubicBezTo>
                    <a:pt x="181080" y="429880"/>
                    <a:pt x="175651" y="424450"/>
                    <a:pt x="168953" y="424450"/>
                  </a:cubicBezTo>
                  <a:lnTo>
                    <a:pt x="24254" y="424450"/>
                  </a:lnTo>
                  <a:lnTo>
                    <a:pt x="24254" y="97017"/>
                  </a:lnTo>
                  <a:lnTo>
                    <a:pt x="315306" y="97017"/>
                  </a:lnTo>
                  <a:lnTo>
                    <a:pt x="315306" y="133399"/>
                  </a:lnTo>
                  <a:cubicBezTo>
                    <a:pt x="315306" y="140096"/>
                    <a:pt x="320736" y="145526"/>
                    <a:pt x="327433" y="145526"/>
                  </a:cubicBezTo>
                  <a:cubicBezTo>
                    <a:pt x="334131" y="145526"/>
                    <a:pt x="339560" y="140096"/>
                    <a:pt x="339560" y="133399"/>
                  </a:cubicBezTo>
                  <a:lnTo>
                    <a:pt x="339560" y="97017"/>
                  </a:lnTo>
                  <a:lnTo>
                    <a:pt x="363980" y="97017"/>
                  </a:lnTo>
                  <a:cubicBezTo>
                    <a:pt x="370677" y="97017"/>
                    <a:pt x="376107" y="91588"/>
                    <a:pt x="376107" y="84890"/>
                  </a:cubicBezTo>
                  <a:lnTo>
                    <a:pt x="376107" y="12127"/>
                  </a:lnTo>
                  <a:cubicBezTo>
                    <a:pt x="376107" y="5430"/>
                    <a:pt x="370677" y="0"/>
                    <a:pt x="363980" y="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639331-B1F0-6E94-A3F0-5CC6578F1DAF}"/>
                </a:ext>
              </a:extLst>
            </p:cNvPr>
            <p:cNvSpPr/>
            <p:nvPr/>
          </p:nvSpPr>
          <p:spPr>
            <a:xfrm>
              <a:off x="1960567" y="3366485"/>
              <a:ext cx="102501" cy="135079"/>
            </a:xfrm>
            <a:custGeom>
              <a:avLst/>
              <a:gdLst>
                <a:gd name="connsiteX0" fmla="*/ 90375 w 102501"/>
                <a:gd name="connsiteY0" fmla="*/ 135080 h 135079"/>
                <a:gd name="connsiteX1" fmla="*/ 12127 w 102501"/>
                <a:gd name="connsiteY1" fmla="*/ 135080 h 135079"/>
                <a:gd name="connsiteX2" fmla="*/ 0 w 102501"/>
                <a:gd name="connsiteY2" fmla="*/ 122953 h 135079"/>
                <a:gd name="connsiteX3" fmla="*/ 0 w 102501"/>
                <a:gd name="connsiteY3" fmla="*/ 12127 h 135079"/>
                <a:gd name="connsiteX4" fmla="*/ 12127 w 102501"/>
                <a:gd name="connsiteY4" fmla="*/ 0 h 135079"/>
                <a:gd name="connsiteX5" fmla="*/ 90375 w 102501"/>
                <a:gd name="connsiteY5" fmla="*/ 0 h 135079"/>
                <a:gd name="connsiteX6" fmla="*/ 102502 w 102501"/>
                <a:gd name="connsiteY6" fmla="*/ 12127 h 135079"/>
                <a:gd name="connsiteX7" fmla="*/ 102502 w 102501"/>
                <a:gd name="connsiteY7" fmla="*/ 122953 h 135079"/>
                <a:gd name="connsiteX8" fmla="*/ 90375 w 102501"/>
                <a:gd name="connsiteY8" fmla="*/ 135080 h 135079"/>
                <a:gd name="connsiteX9" fmla="*/ 24254 w 102501"/>
                <a:gd name="connsiteY9" fmla="*/ 110826 h 135079"/>
                <a:gd name="connsiteX10" fmla="*/ 78248 w 102501"/>
                <a:gd name="connsiteY10" fmla="*/ 110826 h 135079"/>
                <a:gd name="connsiteX11" fmla="*/ 78248 w 102501"/>
                <a:gd name="connsiteY11" fmla="*/ 24254 h 135079"/>
                <a:gd name="connsiteX12" fmla="*/ 24254 w 102501"/>
                <a:gd name="connsiteY12" fmla="*/ 24254 h 135079"/>
                <a:gd name="connsiteX13" fmla="*/ 24254 w 102501"/>
                <a:gd name="connsiteY13" fmla="*/ 110826 h 13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01" h="135079">
                  <a:moveTo>
                    <a:pt x="90375" y="135080"/>
                  </a:moveTo>
                  <a:lnTo>
                    <a:pt x="12127" y="135080"/>
                  </a:lnTo>
                  <a:cubicBezTo>
                    <a:pt x="5430" y="135080"/>
                    <a:pt x="0" y="129650"/>
                    <a:pt x="0" y="122953"/>
                  </a:cubicBezTo>
                  <a:lnTo>
                    <a:pt x="0" y="12127"/>
                  </a:lnTo>
                  <a:cubicBezTo>
                    <a:pt x="0" y="5430"/>
                    <a:pt x="5430" y="0"/>
                    <a:pt x="12127" y="0"/>
                  </a:cubicBezTo>
                  <a:lnTo>
                    <a:pt x="90375" y="0"/>
                  </a:lnTo>
                  <a:cubicBezTo>
                    <a:pt x="97072" y="0"/>
                    <a:pt x="102502" y="5430"/>
                    <a:pt x="102502" y="12127"/>
                  </a:cubicBezTo>
                  <a:lnTo>
                    <a:pt x="102502" y="122953"/>
                  </a:lnTo>
                  <a:cubicBezTo>
                    <a:pt x="102502" y="129650"/>
                    <a:pt x="97072" y="135080"/>
                    <a:pt x="90375" y="135080"/>
                  </a:cubicBezTo>
                  <a:close/>
                  <a:moveTo>
                    <a:pt x="24254" y="110826"/>
                  </a:moveTo>
                  <a:lnTo>
                    <a:pt x="78248" y="110826"/>
                  </a:lnTo>
                  <a:lnTo>
                    <a:pt x="78248" y="24254"/>
                  </a:lnTo>
                  <a:lnTo>
                    <a:pt x="24254" y="24254"/>
                  </a:lnTo>
                  <a:lnTo>
                    <a:pt x="24254" y="110826"/>
                  </a:lnTo>
                  <a:close/>
                </a:path>
              </a:pathLst>
            </a:custGeom>
            <a:solidFill>
              <a:schemeClr val="bg1"/>
            </a:solidFill>
            <a:ln w="9525" cap="flat">
              <a:solidFill>
                <a:srgbClr val="363F44"/>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C2D2ED-BA36-34EE-5362-20CED9AD2EC7}"/>
                </a:ext>
              </a:extLst>
            </p:cNvPr>
            <p:cNvSpPr/>
            <p:nvPr/>
          </p:nvSpPr>
          <p:spPr>
            <a:xfrm>
              <a:off x="1987649" y="3439909"/>
              <a:ext cx="412223" cy="612696"/>
            </a:xfrm>
            <a:custGeom>
              <a:avLst/>
              <a:gdLst>
                <a:gd name="connsiteX0" fmla="*/ 350182 w 412223"/>
                <a:gd name="connsiteY0" fmla="*/ 0 h 612696"/>
                <a:gd name="connsiteX1" fmla="*/ 155817 w 412223"/>
                <a:gd name="connsiteY1" fmla="*/ 0 h 612696"/>
                <a:gd name="connsiteX2" fmla="*/ 93776 w 412223"/>
                <a:gd name="connsiteY2" fmla="*/ 62041 h 612696"/>
                <a:gd name="connsiteX3" fmla="*/ 93776 w 412223"/>
                <a:gd name="connsiteY3" fmla="*/ 110192 h 612696"/>
                <a:gd name="connsiteX4" fmla="*/ 64395 w 412223"/>
                <a:gd name="connsiteY4" fmla="*/ 94647 h 612696"/>
                <a:gd name="connsiteX5" fmla="*/ 4999 w 412223"/>
                <a:gd name="connsiteY5" fmla="*/ 113279 h 612696"/>
                <a:gd name="connsiteX6" fmla="*/ 23576 w 412223"/>
                <a:gd name="connsiteY6" fmla="*/ 172646 h 612696"/>
                <a:gd name="connsiteX7" fmla="*/ 123294 w 412223"/>
                <a:gd name="connsiteY7" fmla="*/ 225427 h 612696"/>
                <a:gd name="connsiteX8" fmla="*/ 128944 w 412223"/>
                <a:gd name="connsiteY8" fmla="*/ 226833 h 612696"/>
                <a:gd name="connsiteX9" fmla="*/ 139666 w 412223"/>
                <a:gd name="connsiteY9" fmla="*/ 220383 h 612696"/>
                <a:gd name="connsiteX10" fmla="*/ 134622 w 412223"/>
                <a:gd name="connsiteY10" fmla="*/ 203984 h 612696"/>
                <a:gd name="connsiteX11" fmla="*/ 34849 w 412223"/>
                <a:gd name="connsiteY11" fmla="*/ 151176 h 612696"/>
                <a:gd name="connsiteX12" fmla="*/ 26470 w 412223"/>
                <a:gd name="connsiteY12" fmla="*/ 124496 h 612696"/>
                <a:gd name="connsiteX13" fmla="*/ 53095 w 412223"/>
                <a:gd name="connsiteY13" fmla="*/ 116090 h 612696"/>
                <a:gd name="connsiteX14" fmla="*/ 100225 w 412223"/>
                <a:gd name="connsiteY14" fmla="*/ 141033 h 612696"/>
                <a:gd name="connsiteX15" fmla="*/ 100666 w 412223"/>
                <a:gd name="connsiteY15" fmla="*/ 141226 h 612696"/>
                <a:gd name="connsiteX16" fmla="*/ 101851 w 412223"/>
                <a:gd name="connsiteY16" fmla="*/ 141722 h 612696"/>
                <a:gd name="connsiteX17" fmla="*/ 102981 w 412223"/>
                <a:gd name="connsiteY17" fmla="*/ 142081 h 612696"/>
                <a:gd name="connsiteX18" fmla="*/ 104084 w 412223"/>
                <a:gd name="connsiteY18" fmla="*/ 142274 h 612696"/>
                <a:gd name="connsiteX19" fmla="*/ 105407 w 412223"/>
                <a:gd name="connsiteY19" fmla="*/ 142411 h 612696"/>
                <a:gd name="connsiteX20" fmla="*/ 105875 w 412223"/>
                <a:gd name="connsiteY20" fmla="*/ 142466 h 612696"/>
                <a:gd name="connsiteX21" fmla="*/ 106454 w 412223"/>
                <a:gd name="connsiteY21" fmla="*/ 142411 h 612696"/>
                <a:gd name="connsiteX22" fmla="*/ 107749 w 412223"/>
                <a:gd name="connsiteY22" fmla="*/ 142274 h 612696"/>
                <a:gd name="connsiteX23" fmla="*/ 108879 w 412223"/>
                <a:gd name="connsiteY23" fmla="*/ 142053 h 612696"/>
                <a:gd name="connsiteX24" fmla="*/ 109982 w 412223"/>
                <a:gd name="connsiteY24" fmla="*/ 141722 h 612696"/>
                <a:gd name="connsiteX25" fmla="*/ 111112 w 412223"/>
                <a:gd name="connsiteY25" fmla="*/ 141254 h 612696"/>
                <a:gd name="connsiteX26" fmla="*/ 112104 w 412223"/>
                <a:gd name="connsiteY26" fmla="*/ 140730 h 612696"/>
                <a:gd name="connsiteX27" fmla="*/ 113096 w 412223"/>
                <a:gd name="connsiteY27" fmla="*/ 140069 h 612696"/>
                <a:gd name="connsiteX28" fmla="*/ 113978 w 412223"/>
                <a:gd name="connsiteY28" fmla="*/ 139324 h 612696"/>
                <a:gd name="connsiteX29" fmla="*/ 114833 w 412223"/>
                <a:gd name="connsiteY29" fmla="*/ 138470 h 612696"/>
                <a:gd name="connsiteX30" fmla="*/ 115549 w 412223"/>
                <a:gd name="connsiteY30" fmla="*/ 137616 h 612696"/>
                <a:gd name="connsiteX31" fmla="*/ 116266 w 412223"/>
                <a:gd name="connsiteY31" fmla="*/ 136513 h 612696"/>
                <a:gd name="connsiteX32" fmla="*/ 116597 w 412223"/>
                <a:gd name="connsiteY32" fmla="*/ 136017 h 612696"/>
                <a:gd name="connsiteX33" fmla="*/ 116790 w 412223"/>
                <a:gd name="connsiteY33" fmla="*/ 135576 h 612696"/>
                <a:gd name="connsiteX34" fmla="*/ 117286 w 412223"/>
                <a:gd name="connsiteY34" fmla="*/ 134363 h 612696"/>
                <a:gd name="connsiteX35" fmla="*/ 117617 w 412223"/>
                <a:gd name="connsiteY35" fmla="*/ 133288 h 612696"/>
                <a:gd name="connsiteX36" fmla="*/ 117837 w 412223"/>
                <a:gd name="connsiteY36" fmla="*/ 132131 h 612696"/>
                <a:gd name="connsiteX37" fmla="*/ 117975 w 412223"/>
                <a:gd name="connsiteY37" fmla="*/ 130835 h 612696"/>
                <a:gd name="connsiteX38" fmla="*/ 118030 w 412223"/>
                <a:gd name="connsiteY38" fmla="*/ 130339 h 612696"/>
                <a:gd name="connsiteX39" fmla="*/ 118030 w 412223"/>
                <a:gd name="connsiteY39" fmla="*/ 62069 h 612696"/>
                <a:gd name="connsiteX40" fmla="*/ 155817 w 412223"/>
                <a:gd name="connsiteY40" fmla="*/ 24282 h 612696"/>
                <a:gd name="connsiteX41" fmla="*/ 350182 w 412223"/>
                <a:gd name="connsiteY41" fmla="*/ 24282 h 612696"/>
                <a:gd name="connsiteX42" fmla="*/ 387969 w 412223"/>
                <a:gd name="connsiteY42" fmla="*/ 62069 h 612696"/>
                <a:gd name="connsiteX43" fmla="*/ 387969 w 412223"/>
                <a:gd name="connsiteY43" fmla="*/ 257316 h 612696"/>
                <a:gd name="connsiteX44" fmla="*/ 367408 w 412223"/>
                <a:gd name="connsiteY44" fmla="*/ 277877 h 612696"/>
                <a:gd name="connsiteX45" fmla="*/ 346847 w 412223"/>
                <a:gd name="connsiteY45" fmla="*/ 257316 h 612696"/>
                <a:gd name="connsiteX46" fmla="*/ 346847 w 412223"/>
                <a:gd name="connsiteY46" fmla="*/ 93875 h 612696"/>
                <a:gd name="connsiteX47" fmla="*/ 334720 w 412223"/>
                <a:gd name="connsiteY47" fmla="*/ 81748 h 612696"/>
                <a:gd name="connsiteX48" fmla="*/ 322593 w 412223"/>
                <a:gd name="connsiteY48" fmla="*/ 93875 h 612696"/>
                <a:gd name="connsiteX49" fmla="*/ 322593 w 412223"/>
                <a:gd name="connsiteY49" fmla="*/ 559723 h 612696"/>
                <a:gd name="connsiteX50" fmla="*/ 293846 w 412223"/>
                <a:gd name="connsiteY50" fmla="*/ 588470 h 612696"/>
                <a:gd name="connsiteX51" fmla="*/ 265127 w 412223"/>
                <a:gd name="connsiteY51" fmla="*/ 559723 h 612696"/>
                <a:gd name="connsiteX52" fmla="*/ 265127 w 412223"/>
                <a:gd name="connsiteY52" fmla="*/ 282480 h 612696"/>
                <a:gd name="connsiteX53" fmla="*/ 253000 w 412223"/>
                <a:gd name="connsiteY53" fmla="*/ 270353 h 612696"/>
                <a:gd name="connsiteX54" fmla="*/ 240872 w 412223"/>
                <a:gd name="connsiteY54" fmla="*/ 282480 h 612696"/>
                <a:gd name="connsiteX55" fmla="*/ 240872 w 412223"/>
                <a:gd name="connsiteY55" fmla="*/ 559723 h 612696"/>
                <a:gd name="connsiteX56" fmla="*/ 212126 w 412223"/>
                <a:gd name="connsiteY56" fmla="*/ 588470 h 612696"/>
                <a:gd name="connsiteX57" fmla="*/ 183379 w 412223"/>
                <a:gd name="connsiteY57" fmla="*/ 559723 h 612696"/>
                <a:gd name="connsiteX58" fmla="*/ 183379 w 412223"/>
                <a:gd name="connsiteY58" fmla="*/ 93848 h 612696"/>
                <a:gd name="connsiteX59" fmla="*/ 171252 w 412223"/>
                <a:gd name="connsiteY59" fmla="*/ 81720 h 612696"/>
                <a:gd name="connsiteX60" fmla="*/ 159125 w 412223"/>
                <a:gd name="connsiteY60" fmla="*/ 93848 h 612696"/>
                <a:gd name="connsiteX61" fmla="*/ 159125 w 412223"/>
                <a:gd name="connsiteY61" fmla="*/ 559696 h 612696"/>
                <a:gd name="connsiteX62" fmla="*/ 212126 w 412223"/>
                <a:gd name="connsiteY62" fmla="*/ 612697 h 612696"/>
                <a:gd name="connsiteX63" fmla="*/ 253000 w 412223"/>
                <a:gd name="connsiteY63" fmla="*/ 593403 h 612696"/>
                <a:gd name="connsiteX64" fmla="*/ 293846 w 412223"/>
                <a:gd name="connsiteY64" fmla="*/ 612697 h 612696"/>
                <a:gd name="connsiteX65" fmla="*/ 346847 w 412223"/>
                <a:gd name="connsiteY65" fmla="*/ 559696 h 612696"/>
                <a:gd name="connsiteX66" fmla="*/ 346847 w 412223"/>
                <a:gd name="connsiteY66" fmla="*/ 297088 h 612696"/>
                <a:gd name="connsiteX67" fmla="*/ 367408 w 412223"/>
                <a:gd name="connsiteY67" fmla="*/ 302131 h 612696"/>
                <a:gd name="connsiteX68" fmla="*/ 412224 w 412223"/>
                <a:gd name="connsiteY68" fmla="*/ 257316 h 612696"/>
                <a:gd name="connsiteX69" fmla="*/ 412224 w 412223"/>
                <a:gd name="connsiteY69" fmla="*/ 62069 h 612696"/>
                <a:gd name="connsiteX70" fmla="*/ 350182 w 412223"/>
                <a:gd name="connsiteY70" fmla="*/ 28 h 6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2223" h="612696">
                  <a:moveTo>
                    <a:pt x="350182" y="0"/>
                  </a:moveTo>
                  <a:lnTo>
                    <a:pt x="155817" y="0"/>
                  </a:lnTo>
                  <a:cubicBezTo>
                    <a:pt x="121613" y="0"/>
                    <a:pt x="93776" y="27837"/>
                    <a:pt x="93776" y="62041"/>
                  </a:cubicBezTo>
                  <a:lnTo>
                    <a:pt x="93776" y="110192"/>
                  </a:lnTo>
                  <a:lnTo>
                    <a:pt x="64395" y="94647"/>
                  </a:lnTo>
                  <a:cubicBezTo>
                    <a:pt x="42897" y="83402"/>
                    <a:pt x="16245" y="91780"/>
                    <a:pt x="4999" y="113279"/>
                  </a:cubicBezTo>
                  <a:cubicBezTo>
                    <a:pt x="-6246" y="134804"/>
                    <a:pt x="2133" y="161456"/>
                    <a:pt x="23576" y="172646"/>
                  </a:cubicBezTo>
                  <a:lnTo>
                    <a:pt x="123294" y="225427"/>
                  </a:lnTo>
                  <a:cubicBezTo>
                    <a:pt x="125113" y="226392"/>
                    <a:pt x="127043" y="226833"/>
                    <a:pt x="128944" y="226833"/>
                  </a:cubicBezTo>
                  <a:cubicBezTo>
                    <a:pt x="133299" y="226833"/>
                    <a:pt x="137489" y="224490"/>
                    <a:pt x="139666" y="220383"/>
                  </a:cubicBezTo>
                  <a:cubicBezTo>
                    <a:pt x="142808" y="214458"/>
                    <a:pt x="140548" y="207126"/>
                    <a:pt x="134622" y="203984"/>
                  </a:cubicBezTo>
                  <a:lnTo>
                    <a:pt x="34849" y="151176"/>
                  </a:lnTo>
                  <a:cubicBezTo>
                    <a:pt x="25175" y="146132"/>
                    <a:pt x="21426" y="134170"/>
                    <a:pt x="26470" y="124496"/>
                  </a:cubicBezTo>
                  <a:cubicBezTo>
                    <a:pt x="31514" y="114822"/>
                    <a:pt x="43503" y="111074"/>
                    <a:pt x="53095" y="116090"/>
                  </a:cubicBezTo>
                  <a:lnTo>
                    <a:pt x="100225" y="141033"/>
                  </a:lnTo>
                  <a:cubicBezTo>
                    <a:pt x="100363" y="141116"/>
                    <a:pt x="100528" y="141143"/>
                    <a:pt x="100666" y="141226"/>
                  </a:cubicBezTo>
                  <a:cubicBezTo>
                    <a:pt x="101052" y="141419"/>
                    <a:pt x="101465" y="141557"/>
                    <a:pt x="101851" y="141722"/>
                  </a:cubicBezTo>
                  <a:cubicBezTo>
                    <a:pt x="102237" y="141860"/>
                    <a:pt x="102595" y="141970"/>
                    <a:pt x="102981" y="142081"/>
                  </a:cubicBezTo>
                  <a:cubicBezTo>
                    <a:pt x="103340" y="142163"/>
                    <a:pt x="103698" y="142218"/>
                    <a:pt x="104084" y="142274"/>
                  </a:cubicBezTo>
                  <a:cubicBezTo>
                    <a:pt x="104525" y="142329"/>
                    <a:pt x="104966" y="142384"/>
                    <a:pt x="105407" y="142411"/>
                  </a:cubicBezTo>
                  <a:cubicBezTo>
                    <a:pt x="105572" y="142411"/>
                    <a:pt x="105710" y="142466"/>
                    <a:pt x="105875" y="142466"/>
                  </a:cubicBezTo>
                  <a:cubicBezTo>
                    <a:pt x="106068" y="142466"/>
                    <a:pt x="106261" y="142411"/>
                    <a:pt x="106454" y="142411"/>
                  </a:cubicBezTo>
                  <a:cubicBezTo>
                    <a:pt x="106895" y="142411"/>
                    <a:pt x="107309" y="142356"/>
                    <a:pt x="107749" y="142274"/>
                  </a:cubicBezTo>
                  <a:cubicBezTo>
                    <a:pt x="108135" y="142218"/>
                    <a:pt x="108521" y="142136"/>
                    <a:pt x="108879" y="142053"/>
                  </a:cubicBezTo>
                  <a:cubicBezTo>
                    <a:pt x="109265" y="141970"/>
                    <a:pt x="109624" y="141833"/>
                    <a:pt x="109982" y="141722"/>
                  </a:cubicBezTo>
                  <a:cubicBezTo>
                    <a:pt x="110368" y="141584"/>
                    <a:pt x="110726" y="141419"/>
                    <a:pt x="111112" y="141254"/>
                  </a:cubicBezTo>
                  <a:cubicBezTo>
                    <a:pt x="111443" y="141088"/>
                    <a:pt x="111773" y="140923"/>
                    <a:pt x="112104" y="140730"/>
                  </a:cubicBezTo>
                  <a:cubicBezTo>
                    <a:pt x="112435" y="140510"/>
                    <a:pt x="112766" y="140317"/>
                    <a:pt x="113096" y="140069"/>
                  </a:cubicBezTo>
                  <a:cubicBezTo>
                    <a:pt x="113400" y="139848"/>
                    <a:pt x="113703" y="139600"/>
                    <a:pt x="113978" y="139324"/>
                  </a:cubicBezTo>
                  <a:cubicBezTo>
                    <a:pt x="114282" y="139049"/>
                    <a:pt x="114557" y="138773"/>
                    <a:pt x="114833" y="138470"/>
                  </a:cubicBezTo>
                  <a:cubicBezTo>
                    <a:pt x="115081" y="138194"/>
                    <a:pt x="115329" y="137919"/>
                    <a:pt x="115549" y="137616"/>
                  </a:cubicBezTo>
                  <a:cubicBezTo>
                    <a:pt x="115825" y="137257"/>
                    <a:pt x="116046" y="136899"/>
                    <a:pt x="116266" y="136513"/>
                  </a:cubicBezTo>
                  <a:cubicBezTo>
                    <a:pt x="116376" y="136348"/>
                    <a:pt x="116487" y="136210"/>
                    <a:pt x="116597" y="136017"/>
                  </a:cubicBezTo>
                  <a:cubicBezTo>
                    <a:pt x="116679" y="135879"/>
                    <a:pt x="116707" y="135714"/>
                    <a:pt x="116790" y="135576"/>
                  </a:cubicBezTo>
                  <a:cubicBezTo>
                    <a:pt x="116983" y="135190"/>
                    <a:pt x="117148" y="134777"/>
                    <a:pt x="117286" y="134363"/>
                  </a:cubicBezTo>
                  <a:cubicBezTo>
                    <a:pt x="117424" y="134005"/>
                    <a:pt x="117534" y="133647"/>
                    <a:pt x="117617" y="133288"/>
                  </a:cubicBezTo>
                  <a:cubicBezTo>
                    <a:pt x="117699" y="132903"/>
                    <a:pt x="117782" y="132544"/>
                    <a:pt x="117837" y="132131"/>
                  </a:cubicBezTo>
                  <a:cubicBezTo>
                    <a:pt x="117892" y="131690"/>
                    <a:pt x="117947" y="131276"/>
                    <a:pt x="117975" y="130835"/>
                  </a:cubicBezTo>
                  <a:cubicBezTo>
                    <a:pt x="117975" y="130670"/>
                    <a:pt x="118030" y="130505"/>
                    <a:pt x="118030" y="130339"/>
                  </a:cubicBezTo>
                  <a:lnTo>
                    <a:pt x="118030" y="62069"/>
                  </a:lnTo>
                  <a:cubicBezTo>
                    <a:pt x="118030" y="41232"/>
                    <a:pt x="134980" y="24282"/>
                    <a:pt x="155817" y="24282"/>
                  </a:cubicBezTo>
                  <a:lnTo>
                    <a:pt x="350182" y="24282"/>
                  </a:lnTo>
                  <a:cubicBezTo>
                    <a:pt x="371019" y="24282"/>
                    <a:pt x="387969" y="41232"/>
                    <a:pt x="387969" y="62069"/>
                  </a:cubicBezTo>
                  <a:lnTo>
                    <a:pt x="387969" y="257316"/>
                  </a:lnTo>
                  <a:cubicBezTo>
                    <a:pt x="387969" y="268644"/>
                    <a:pt x="378736" y="277877"/>
                    <a:pt x="367408" y="277877"/>
                  </a:cubicBezTo>
                  <a:cubicBezTo>
                    <a:pt x="356080" y="277877"/>
                    <a:pt x="346847" y="268644"/>
                    <a:pt x="346847" y="257316"/>
                  </a:cubicBezTo>
                  <a:lnTo>
                    <a:pt x="346847" y="93875"/>
                  </a:lnTo>
                  <a:cubicBezTo>
                    <a:pt x="346847" y="87178"/>
                    <a:pt x="341418" y="81748"/>
                    <a:pt x="334720" y="81748"/>
                  </a:cubicBezTo>
                  <a:cubicBezTo>
                    <a:pt x="328023" y="81748"/>
                    <a:pt x="322593" y="87178"/>
                    <a:pt x="322593" y="93875"/>
                  </a:cubicBezTo>
                  <a:lnTo>
                    <a:pt x="322593" y="559723"/>
                  </a:lnTo>
                  <a:cubicBezTo>
                    <a:pt x="322593" y="575571"/>
                    <a:pt x="309694" y="588470"/>
                    <a:pt x="293846" y="588470"/>
                  </a:cubicBezTo>
                  <a:cubicBezTo>
                    <a:pt x="277998" y="588470"/>
                    <a:pt x="265127" y="575571"/>
                    <a:pt x="265127" y="559723"/>
                  </a:cubicBezTo>
                  <a:lnTo>
                    <a:pt x="265127" y="282480"/>
                  </a:lnTo>
                  <a:cubicBezTo>
                    <a:pt x="265127" y="275782"/>
                    <a:pt x="259697" y="270353"/>
                    <a:pt x="253000" y="270353"/>
                  </a:cubicBezTo>
                  <a:cubicBezTo>
                    <a:pt x="246302" y="270353"/>
                    <a:pt x="240872" y="275782"/>
                    <a:pt x="240872" y="282480"/>
                  </a:cubicBezTo>
                  <a:lnTo>
                    <a:pt x="240872" y="559723"/>
                  </a:lnTo>
                  <a:cubicBezTo>
                    <a:pt x="240872" y="575571"/>
                    <a:pt x="227974" y="588470"/>
                    <a:pt x="212126" y="588470"/>
                  </a:cubicBezTo>
                  <a:cubicBezTo>
                    <a:pt x="196278" y="588470"/>
                    <a:pt x="183379" y="575571"/>
                    <a:pt x="183379" y="559723"/>
                  </a:cubicBezTo>
                  <a:lnTo>
                    <a:pt x="183379" y="93848"/>
                  </a:lnTo>
                  <a:cubicBezTo>
                    <a:pt x="183379" y="87150"/>
                    <a:pt x="177949" y="81720"/>
                    <a:pt x="171252" y="81720"/>
                  </a:cubicBezTo>
                  <a:cubicBezTo>
                    <a:pt x="164554" y="81720"/>
                    <a:pt x="159125" y="87150"/>
                    <a:pt x="159125" y="93848"/>
                  </a:cubicBezTo>
                  <a:lnTo>
                    <a:pt x="159125" y="559696"/>
                  </a:lnTo>
                  <a:cubicBezTo>
                    <a:pt x="159125" y="588911"/>
                    <a:pt x="182910" y="612697"/>
                    <a:pt x="212126" y="612697"/>
                  </a:cubicBezTo>
                  <a:cubicBezTo>
                    <a:pt x="228552" y="612697"/>
                    <a:pt x="243270" y="605172"/>
                    <a:pt x="253000" y="593403"/>
                  </a:cubicBezTo>
                  <a:cubicBezTo>
                    <a:pt x="262729" y="605172"/>
                    <a:pt x="277419" y="612697"/>
                    <a:pt x="293846" y="612697"/>
                  </a:cubicBezTo>
                  <a:cubicBezTo>
                    <a:pt x="323062" y="612697"/>
                    <a:pt x="346847" y="588911"/>
                    <a:pt x="346847" y="559696"/>
                  </a:cubicBezTo>
                  <a:lnTo>
                    <a:pt x="346847" y="297088"/>
                  </a:lnTo>
                  <a:cubicBezTo>
                    <a:pt x="353021" y="300285"/>
                    <a:pt x="359994" y="302131"/>
                    <a:pt x="367408" y="302131"/>
                  </a:cubicBezTo>
                  <a:cubicBezTo>
                    <a:pt x="392131" y="302131"/>
                    <a:pt x="412224" y="282039"/>
                    <a:pt x="412224" y="257316"/>
                  </a:cubicBezTo>
                  <a:lnTo>
                    <a:pt x="412224" y="62069"/>
                  </a:lnTo>
                  <a:cubicBezTo>
                    <a:pt x="412224" y="27865"/>
                    <a:pt x="384386" y="28"/>
                    <a:pt x="350182" y="28"/>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0B1F81E-50CA-C9F6-4AAF-14D80F1D3C65}"/>
                </a:ext>
              </a:extLst>
            </p:cNvPr>
            <p:cNvSpPr/>
            <p:nvPr/>
          </p:nvSpPr>
          <p:spPr>
            <a:xfrm>
              <a:off x="1679879" y="3734461"/>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16106A-DB09-A46A-2270-0532BC93122C}"/>
                </a:ext>
              </a:extLst>
            </p:cNvPr>
            <p:cNvSpPr/>
            <p:nvPr/>
          </p:nvSpPr>
          <p:spPr>
            <a:xfrm>
              <a:off x="1679879" y="3783714"/>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74312" y="1371600"/>
              <a:ext cx="777240" cy="777240"/>
            </a:xfrm>
            <a:prstGeom prst="rect">
              <a:avLst/>
            </a:prstGeom>
          </p:spPr>
        </p:pic>
      </p:grpSp>
      <p:grpSp>
        <p:nvGrpSpPr>
          <p:cNvPr id="22" name="Group 21">
            <a:extLst>
              <a:ext uri="{FF2B5EF4-FFF2-40B4-BE49-F238E27FC236}">
                <a16:creationId xmlns:a16="http://schemas.microsoft.com/office/drawing/2014/main" id="{272B771F-83C0-F6A0-0320-7D930CB34356}"/>
              </a:ext>
            </a:extLst>
          </p:cNvPr>
          <p:cNvGrpSpPr/>
          <p:nvPr/>
        </p:nvGrpSpPr>
        <p:grpSpPr>
          <a:xfrm>
            <a:off x="5333510" y="3275832"/>
            <a:ext cx="1532215" cy="778458"/>
            <a:chOff x="5344332" y="3275832"/>
            <a:chExt cx="1532215" cy="778458"/>
          </a:xfrm>
        </p:grpSpPr>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8089" y="3275832"/>
              <a:ext cx="778458" cy="778458"/>
            </a:xfrm>
            <a:prstGeom prst="rect">
              <a:avLst/>
            </a:prstGeom>
          </p:spPr>
        </p:pic>
        <p:pic>
          <p:nvPicPr>
            <p:cNvPr id="8" name="Graphic 7">
              <a:extLst>
                <a:ext uri="{FF2B5EF4-FFF2-40B4-BE49-F238E27FC236}">
                  <a16:creationId xmlns:a16="http://schemas.microsoft.com/office/drawing/2014/main" id="{5EA9B70C-D30E-F507-10B2-49AC3C4ADEA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44332" y="3331378"/>
              <a:ext cx="777240" cy="647700"/>
            </a:xfrm>
            <a:prstGeom prst="rect">
              <a:avLst/>
            </a:prstGeom>
          </p:spPr>
        </p:pic>
      </p:grpSp>
      <p:pic>
        <p:nvPicPr>
          <p:cNvPr id="9" name="Graphic 8" descr="Door Open outline">
            <a:extLst>
              <a:ext uri="{FF2B5EF4-FFF2-40B4-BE49-F238E27FC236}">
                <a16:creationId xmlns:a16="http://schemas.microsoft.com/office/drawing/2014/main" id="{7EE4DE00-1E61-9ADA-3A4A-0E6CBCC337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11912" y="3243847"/>
            <a:ext cx="777240" cy="777240"/>
          </a:xfrm>
          <a:prstGeom prst="rect">
            <a:avLst/>
          </a:prstGeom>
        </p:spPr>
      </p:pic>
      <p:cxnSp>
        <p:nvCxnSpPr>
          <p:cNvPr id="36" name="Straight Connector 35">
            <a:extLst>
              <a:ext uri="{FF2B5EF4-FFF2-40B4-BE49-F238E27FC236}">
                <a16:creationId xmlns:a16="http://schemas.microsoft.com/office/drawing/2014/main" id="{088D0F38-C962-2E86-7EA2-D6EDBE888849}"/>
              </a:ext>
            </a:extLst>
          </p:cNvPr>
          <p:cNvCxnSpPr/>
          <p:nvPr/>
        </p:nvCxnSpPr>
        <p:spPr>
          <a:xfrm>
            <a:off x="449084" y="3655066"/>
            <a:ext cx="973917"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CA51F2-1CB5-02DE-D7DE-6B81FA4AE021}"/>
              </a:ext>
            </a:extLst>
          </p:cNvPr>
          <p:cNvCxnSpPr>
            <a:cxnSpLocks/>
          </p:cNvCxnSpPr>
          <p:nvPr/>
        </p:nvCxnSpPr>
        <p:spPr>
          <a:xfrm>
            <a:off x="2624166" y="3655066"/>
            <a:ext cx="112541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57D8BF-D168-D0F2-B074-226FDD8863D4}"/>
              </a:ext>
            </a:extLst>
          </p:cNvPr>
          <p:cNvCxnSpPr>
            <a:cxnSpLocks/>
          </p:cNvCxnSpPr>
          <p:nvPr/>
        </p:nvCxnSpPr>
        <p:spPr>
          <a:xfrm>
            <a:off x="4793837" y="3655066"/>
            <a:ext cx="389566"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E83375-A12E-1DDB-53BA-E0DFC5539D49}"/>
              </a:ext>
            </a:extLst>
          </p:cNvPr>
          <p:cNvCxnSpPr>
            <a:cxnSpLocks/>
          </p:cNvCxnSpPr>
          <p:nvPr/>
        </p:nvCxnSpPr>
        <p:spPr>
          <a:xfrm>
            <a:off x="6812009" y="3655066"/>
            <a:ext cx="45990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7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957200" y="2813862"/>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Priority Check-in</a:t>
            </a:r>
          </a:p>
        </p:txBody>
      </p:sp>
      <p:sp>
        <p:nvSpPr>
          <p:cNvPr id="15" name="TextBox 14">
            <a:extLst>
              <a:ext uri="{FF2B5EF4-FFF2-40B4-BE49-F238E27FC236}">
                <a16:creationId xmlns:a16="http://schemas.microsoft.com/office/drawing/2014/main" id="{63109803-168E-C232-46B7-FA36815063F8}"/>
              </a:ext>
            </a:extLst>
          </p:cNvPr>
          <p:cNvSpPr txBox="1"/>
          <p:nvPr/>
        </p:nvSpPr>
        <p:spPr>
          <a:xfrm>
            <a:off x="3400676" y="2812950"/>
            <a:ext cx="173944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TSA Pre &amp; CLEAR</a:t>
            </a:r>
          </a:p>
        </p:txBody>
      </p:sp>
      <p:sp>
        <p:nvSpPr>
          <p:cNvPr id="16" name="TextBox 15">
            <a:extLst>
              <a:ext uri="{FF2B5EF4-FFF2-40B4-BE49-F238E27FC236}">
                <a16:creationId xmlns:a16="http://schemas.microsoft.com/office/drawing/2014/main" id="{854D9D8E-CDC4-FA37-D07A-CCB61E8F9829}"/>
              </a:ext>
            </a:extLst>
          </p:cNvPr>
          <p:cNvSpPr txBox="1"/>
          <p:nvPr/>
        </p:nvSpPr>
        <p:spPr>
          <a:xfrm>
            <a:off x="5497533" y="2813862"/>
            <a:ext cx="1196933"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Lounge</a:t>
            </a:r>
          </a:p>
        </p:txBody>
      </p:sp>
      <p:sp>
        <p:nvSpPr>
          <p:cNvPr id="17" name="TextBox 16">
            <a:extLst>
              <a:ext uri="{FF2B5EF4-FFF2-40B4-BE49-F238E27FC236}">
                <a16:creationId xmlns:a16="http://schemas.microsoft.com/office/drawing/2014/main" id="{371FB4BB-20C9-ECA9-E768-B751CF463C13}"/>
              </a:ext>
            </a:extLst>
          </p:cNvPr>
          <p:cNvSpPr txBox="1"/>
          <p:nvPr/>
        </p:nvSpPr>
        <p:spPr>
          <a:xfrm>
            <a:off x="6732653" y="2803040"/>
            <a:ext cx="2384294"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Arrive Last / Board First</a:t>
            </a:r>
          </a:p>
        </p:txBody>
      </p:sp>
      <p:sp>
        <p:nvSpPr>
          <p:cNvPr id="20" name="TextBox 19">
            <a:extLst>
              <a:ext uri="{FF2B5EF4-FFF2-40B4-BE49-F238E27FC236}">
                <a16:creationId xmlns:a16="http://schemas.microsoft.com/office/drawing/2014/main" id="{EAD19E57-69DB-362D-5E2D-ADCA97A86AD9}"/>
              </a:ext>
            </a:extLst>
          </p:cNvPr>
          <p:cNvSpPr txBox="1"/>
          <p:nvPr/>
        </p:nvSpPr>
        <p:spPr>
          <a:xfrm>
            <a:off x="8849989" y="2813862"/>
            <a:ext cx="1839937"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First Class </a:t>
            </a:r>
          </a:p>
        </p:txBody>
      </p:sp>
      <p:pic>
        <p:nvPicPr>
          <p:cNvPr id="31" name="Graphic 30">
            <a:extLst>
              <a:ext uri="{FF2B5EF4-FFF2-40B4-BE49-F238E27FC236}">
                <a16:creationId xmlns:a16="http://schemas.microsoft.com/office/drawing/2014/main" id="{4C7E216B-A95A-123C-E08E-0CA03D8A6B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33410" y="3254669"/>
            <a:ext cx="777240" cy="777240"/>
          </a:xfrm>
          <a:prstGeom prst="rect">
            <a:avLst/>
          </a:prstGeom>
        </p:spPr>
      </p:pic>
      <p:grpSp>
        <p:nvGrpSpPr>
          <p:cNvPr id="67" name="Graphic 1">
            <a:extLst>
              <a:ext uri="{FF2B5EF4-FFF2-40B4-BE49-F238E27FC236}">
                <a16:creationId xmlns:a16="http://schemas.microsoft.com/office/drawing/2014/main" id="{8662C947-53EF-3AEF-325C-ED40871D24D2}"/>
              </a:ext>
            </a:extLst>
          </p:cNvPr>
          <p:cNvGrpSpPr/>
          <p:nvPr/>
        </p:nvGrpSpPr>
        <p:grpSpPr>
          <a:xfrm>
            <a:off x="3881757" y="3331378"/>
            <a:ext cx="776137" cy="776165"/>
            <a:chOff x="3881757" y="3331378"/>
            <a:chExt cx="776137" cy="776165"/>
          </a:xfrm>
          <a:solidFill>
            <a:schemeClr val="bg1"/>
          </a:solidFill>
        </p:grpSpPr>
        <p:sp>
          <p:nvSpPr>
            <p:cNvPr id="68" name="Freeform 67">
              <a:extLst>
                <a:ext uri="{FF2B5EF4-FFF2-40B4-BE49-F238E27FC236}">
                  <a16:creationId xmlns:a16="http://schemas.microsoft.com/office/drawing/2014/main" id="{A3F2A736-B466-7583-CEF2-F07290BF0E07}"/>
                </a:ext>
              </a:extLst>
            </p:cNvPr>
            <p:cNvSpPr/>
            <p:nvPr/>
          </p:nvSpPr>
          <p:spPr>
            <a:xfrm>
              <a:off x="4339942" y="3452649"/>
              <a:ext cx="106498" cy="120224"/>
            </a:xfrm>
            <a:custGeom>
              <a:avLst/>
              <a:gdLst>
                <a:gd name="connsiteX0" fmla="*/ 53249 w 106498"/>
                <a:gd name="connsiteY0" fmla="*/ 120224 h 120224"/>
                <a:gd name="connsiteX1" fmla="*/ 0 w 106498"/>
                <a:gd name="connsiteY1" fmla="*/ 66975 h 120224"/>
                <a:gd name="connsiteX2" fmla="*/ 0 w 106498"/>
                <a:gd name="connsiteY2" fmla="*/ 53249 h 120224"/>
                <a:gd name="connsiteX3" fmla="*/ 53249 w 106498"/>
                <a:gd name="connsiteY3" fmla="*/ 0 h 120224"/>
                <a:gd name="connsiteX4" fmla="*/ 106498 w 106498"/>
                <a:gd name="connsiteY4" fmla="*/ 53249 h 120224"/>
                <a:gd name="connsiteX5" fmla="*/ 106498 w 106498"/>
                <a:gd name="connsiteY5" fmla="*/ 66975 h 120224"/>
                <a:gd name="connsiteX6" fmla="*/ 53249 w 106498"/>
                <a:gd name="connsiteY6" fmla="*/ 120224 h 120224"/>
                <a:gd name="connsiteX7" fmla="*/ 53249 w 106498"/>
                <a:gd name="connsiteY7" fmla="*/ 24254 h 120224"/>
                <a:gd name="connsiteX8" fmla="*/ 24254 w 106498"/>
                <a:gd name="connsiteY8" fmla="*/ 53249 h 120224"/>
                <a:gd name="connsiteX9" fmla="*/ 24254 w 106498"/>
                <a:gd name="connsiteY9" fmla="*/ 66975 h 120224"/>
                <a:gd name="connsiteX10" fmla="*/ 53249 w 106498"/>
                <a:gd name="connsiteY10" fmla="*/ 95970 h 120224"/>
                <a:gd name="connsiteX11" fmla="*/ 82244 w 106498"/>
                <a:gd name="connsiteY11" fmla="*/ 66975 h 120224"/>
                <a:gd name="connsiteX12" fmla="*/ 82244 w 106498"/>
                <a:gd name="connsiteY12" fmla="*/ 53249 h 120224"/>
                <a:gd name="connsiteX13" fmla="*/ 53249 w 106498"/>
                <a:gd name="connsiteY13" fmla="*/ 24254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8" h="120224">
                  <a:moveTo>
                    <a:pt x="53249" y="120224"/>
                  </a:moveTo>
                  <a:cubicBezTo>
                    <a:pt x="23896" y="120224"/>
                    <a:pt x="0" y="96328"/>
                    <a:pt x="0" y="66975"/>
                  </a:cubicBezTo>
                  <a:lnTo>
                    <a:pt x="0" y="53249"/>
                  </a:lnTo>
                  <a:cubicBezTo>
                    <a:pt x="0" y="23896"/>
                    <a:pt x="23896" y="0"/>
                    <a:pt x="53249" y="0"/>
                  </a:cubicBezTo>
                  <a:cubicBezTo>
                    <a:pt x="82602" y="0"/>
                    <a:pt x="106498" y="23896"/>
                    <a:pt x="106498" y="53249"/>
                  </a:cubicBezTo>
                  <a:lnTo>
                    <a:pt x="106498" y="66975"/>
                  </a:lnTo>
                  <a:cubicBezTo>
                    <a:pt x="106498" y="96328"/>
                    <a:pt x="82602" y="120224"/>
                    <a:pt x="53249" y="120224"/>
                  </a:cubicBezTo>
                  <a:close/>
                  <a:moveTo>
                    <a:pt x="53249" y="24254"/>
                  </a:moveTo>
                  <a:cubicBezTo>
                    <a:pt x="37263" y="24254"/>
                    <a:pt x="24254" y="37263"/>
                    <a:pt x="24254" y="53249"/>
                  </a:cubicBezTo>
                  <a:lnTo>
                    <a:pt x="24254" y="66975"/>
                  </a:lnTo>
                  <a:cubicBezTo>
                    <a:pt x="24254" y="82961"/>
                    <a:pt x="37263" y="95970"/>
                    <a:pt x="53249" y="95970"/>
                  </a:cubicBezTo>
                  <a:cubicBezTo>
                    <a:pt x="69235" y="95970"/>
                    <a:pt x="82244" y="82961"/>
                    <a:pt x="82244" y="66975"/>
                  </a:cubicBezTo>
                  <a:lnTo>
                    <a:pt x="82244" y="53249"/>
                  </a:lnTo>
                  <a:cubicBezTo>
                    <a:pt x="82244" y="37263"/>
                    <a:pt x="69235" y="24254"/>
                    <a:pt x="53249" y="24254"/>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2D64DD9-CEFE-C5FC-D25A-C8C720E8AFCD}"/>
                </a:ext>
              </a:extLst>
            </p:cNvPr>
            <p:cNvSpPr/>
            <p:nvPr/>
          </p:nvSpPr>
          <p:spPr>
            <a:xfrm>
              <a:off x="4257671" y="3589741"/>
              <a:ext cx="271069" cy="517801"/>
            </a:xfrm>
            <a:custGeom>
              <a:avLst/>
              <a:gdLst>
                <a:gd name="connsiteX0" fmla="*/ 204921 w 271069"/>
                <a:gd name="connsiteY0" fmla="*/ 0 h 517801"/>
                <a:gd name="connsiteX1" fmla="*/ 66121 w 271069"/>
                <a:gd name="connsiteY1" fmla="*/ 0 h 517801"/>
                <a:gd name="connsiteX2" fmla="*/ 0 w 271069"/>
                <a:gd name="connsiteY2" fmla="*/ 66121 h 517801"/>
                <a:gd name="connsiteX3" fmla="*/ 0 w 271069"/>
                <a:gd name="connsiteY3" fmla="*/ 217765 h 517801"/>
                <a:gd name="connsiteX4" fmla="*/ 39551 w 271069"/>
                <a:gd name="connsiteY4" fmla="*/ 257316 h 517801"/>
                <a:gd name="connsiteX5" fmla="*/ 54848 w 271069"/>
                <a:gd name="connsiteY5" fmla="*/ 254229 h 517801"/>
                <a:gd name="connsiteX6" fmla="*/ 54848 w 271069"/>
                <a:gd name="connsiteY6" fmla="*/ 471388 h 517801"/>
                <a:gd name="connsiteX7" fmla="*/ 101234 w 271069"/>
                <a:gd name="connsiteY7" fmla="*/ 517802 h 517801"/>
                <a:gd name="connsiteX8" fmla="*/ 135521 w 271069"/>
                <a:gd name="connsiteY8" fmla="*/ 502560 h 517801"/>
                <a:gd name="connsiteX9" fmla="*/ 169808 w 271069"/>
                <a:gd name="connsiteY9" fmla="*/ 517802 h 517801"/>
                <a:gd name="connsiteX10" fmla="*/ 216222 w 271069"/>
                <a:gd name="connsiteY10" fmla="*/ 471388 h 517801"/>
                <a:gd name="connsiteX11" fmla="*/ 216222 w 271069"/>
                <a:gd name="connsiteY11" fmla="*/ 254229 h 517801"/>
                <a:gd name="connsiteX12" fmla="*/ 231518 w 271069"/>
                <a:gd name="connsiteY12" fmla="*/ 257316 h 517801"/>
                <a:gd name="connsiteX13" fmla="*/ 271069 w 271069"/>
                <a:gd name="connsiteY13" fmla="*/ 217765 h 517801"/>
                <a:gd name="connsiteX14" fmla="*/ 271069 w 271069"/>
                <a:gd name="connsiteY14" fmla="*/ 66121 h 517801"/>
                <a:gd name="connsiteX15" fmla="*/ 204949 w 271069"/>
                <a:gd name="connsiteY15" fmla="*/ 0 h 517801"/>
                <a:gd name="connsiteX16" fmla="*/ 231491 w 271069"/>
                <a:gd name="connsiteY16" fmla="*/ 233062 h 517801"/>
                <a:gd name="connsiteX17" fmla="*/ 216194 w 271069"/>
                <a:gd name="connsiteY17" fmla="*/ 217765 h 517801"/>
                <a:gd name="connsiteX18" fmla="*/ 216194 w 271069"/>
                <a:gd name="connsiteY18" fmla="*/ 80673 h 517801"/>
                <a:gd name="connsiteX19" fmla="*/ 204067 w 271069"/>
                <a:gd name="connsiteY19" fmla="*/ 68546 h 517801"/>
                <a:gd name="connsiteX20" fmla="*/ 191940 w 271069"/>
                <a:gd name="connsiteY20" fmla="*/ 80673 h 517801"/>
                <a:gd name="connsiteX21" fmla="*/ 191940 w 271069"/>
                <a:gd name="connsiteY21" fmla="*/ 471360 h 517801"/>
                <a:gd name="connsiteX22" fmla="*/ 169780 w 271069"/>
                <a:gd name="connsiteY22" fmla="*/ 493520 h 517801"/>
                <a:gd name="connsiteX23" fmla="*/ 147620 w 271069"/>
                <a:gd name="connsiteY23" fmla="*/ 471360 h 517801"/>
                <a:gd name="connsiteX24" fmla="*/ 147620 w 271069"/>
                <a:gd name="connsiteY24" fmla="*/ 238850 h 517801"/>
                <a:gd name="connsiteX25" fmla="*/ 135493 w 271069"/>
                <a:gd name="connsiteY25" fmla="*/ 226723 h 517801"/>
                <a:gd name="connsiteX26" fmla="*/ 123366 w 271069"/>
                <a:gd name="connsiteY26" fmla="*/ 238850 h 517801"/>
                <a:gd name="connsiteX27" fmla="*/ 123366 w 271069"/>
                <a:gd name="connsiteY27" fmla="*/ 471360 h 517801"/>
                <a:gd name="connsiteX28" fmla="*/ 101207 w 271069"/>
                <a:gd name="connsiteY28" fmla="*/ 493520 h 517801"/>
                <a:gd name="connsiteX29" fmla="*/ 79075 w 271069"/>
                <a:gd name="connsiteY29" fmla="*/ 471360 h 517801"/>
                <a:gd name="connsiteX30" fmla="*/ 79075 w 271069"/>
                <a:gd name="connsiteY30" fmla="*/ 80673 h 517801"/>
                <a:gd name="connsiteX31" fmla="*/ 66947 w 271069"/>
                <a:gd name="connsiteY31" fmla="*/ 68546 h 517801"/>
                <a:gd name="connsiteX32" fmla="*/ 54820 w 271069"/>
                <a:gd name="connsiteY32" fmla="*/ 80673 h 517801"/>
                <a:gd name="connsiteX33" fmla="*/ 54820 w 271069"/>
                <a:gd name="connsiteY33" fmla="*/ 217765 h 517801"/>
                <a:gd name="connsiteX34" fmla="*/ 39523 w 271069"/>
                <a:gd name="connsiteY34" fmla="*/ 233062 h 517801"/>
                <a:gd name="connsiteX35" fmla="*/ 24227 w 271069"/>
                <a:gd name="connsiteY35" fmla="*/ 217765 h 517801"/>
                <a:gd name="connsiteX36" fmla="*/ 24227 w 271069"/>
                <a:gd name="connsiteY36" fmla="*/ 66121 h 517801"/>
                <a:gd name="connsiteX37" fmla="*/ 66093 w 271069"/>
                <a:gd name="connsiteY37" fmla="*/ 24254 h 517801"/>
                <a:gd name="connsiteX38" fmla="*/ 204894 w 271069"/>
                <a:gd name="connsiteY38" fmla="*/ 24254 h 517801"/>
                <a:gd name="connsiteX39" fmla="*/ 246760 w 271069"/>
                <a:gd name="connsiteY39" fmla="*/ 66121 h 517801"/>
                <a:gd name="connsiteX40" fmla="*/ 246760 w 271069"/>
                <a:gd name="connsiteY40" fmla="*/ 217765 h 517801"/>
                <a:gd name="connsiteX41" fmla="*/ 231463 w 271069"/>
                <a:gd name="connsiteY41" fmla="*/ 233062 h 5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069" h="517801">
                  <a:moveTo>
                    <a:pt x="204921" y="0"/>
                  </a:moveTo>
                  <a:lnTo>
                    <a:pt x="66121" y="0"/>
                  </a:lnTo>
                  <a:cubicBezTo>
                    <a:pt x="29656" y="0"/>
                    <a:pt x="0" y="29656"/>
                    <a:pt x="0" y="66121"/>
                  </a:cubicBezTo>
                  <a:lnTo>
                    <a:pt x="0" y="217765"/>
                  </a:lnTo>
                  <a:cubicBezTo>
                    <a:pt x="0" y="239566"/>
                    <a:pt x="17750" y="257316"/>
                    <a:pt x="39551" y="257316"/>
                  </a:cubicBezTo>
                  <a:cubicBezTo>
                    <a:pt x="44981" y="257316"/>
                    <a:pt x="50135" y="256214"/>
                    <a:pt x="54848" y="254229"/>
                  </a:cubicBezTo>
                  <a:lnTo>
                    <a:pt x="54848" y="471388"/>
                  </a:lnTo>
                  <a:cubicBezTo>
                    <a:pt x="54848" y="496965"/>
                    <a:pt x="75657" y="517802"/>
                    <a:pt x="101234" y="517802"/>
                  </a:cubicBezTo>
                  <a:cubicBezTo>
                    <a:pt x="114822" y="517802"/>
                    <a:pt x="127004" y="511904"/>
                    <a:pt x="135521" y="502560"/>
                  </a:cubicBezTo>
                  <a:cubicBezTo>
                    <a:pt x="144010" y="511904"/>
                    <a:pt x="156220" y="517802"/>
                    <a:pt x="169808" y="517802"/>
                  </a:cubicBezTo>
                  <a:cubicBezTo>
                    <a:pt x="195385" y="517802"/>
                    <a:pt x="216222" y="496993"/>
                    <a:pt x="216222" y="471388"/>
                  </a:cubicBezTo>
                  <a:lnTo>
                    <a:pt x="216222" y="254229"/>
                  </a:lnTo>
                  <a:cubicBezTo>
                    <a:pt x="220935" y="256214"/>
                    <a:pt x="226089" y="257316"/>
                    <a:pt x="231518" y="257316"/>
                  </a:cubicBezTo>
                  <a:cubicBezTo>
                    <a:pt x="253320" y="257316"/>
                    <a:pt x="271069" y="239566"/>
                    <a:pt x="271069" y="217765"/>
                  </a:cubicBezTo>
                  <a:lnTo>
                    <a:pt x="271069" y="66121"/>
                  </a:lnTo>
                  <a:cubicBezTo>
                    <a:pt x="271069" y="29656"/>
                    <a:pt x="241413" y="0"/>
                    <a:pt x="204949" y="0"/>
                  </a:cubicBezTo>
                  <a:close/>
                  <a:moveTo>
                    <a:pt x="231491" y="233062"/>
                  </a:moveTo>
                  <a:cubicBezTo>
                    <a:pt x="223057" y="233062"/>
                    <a:pt x="216194" y="226199"/>
                    <a:pt x="216194" y="217765"/>
                  </a:cubicBezTo>
                  <a:lnTo>
                    <a:pt x="216194" y="80673"/>
                  </a:lnTo>
                  <a:cubicBezTo>
                    <a:pt x="216194" y="73976"/>
                    <a:pt x="210764" y="68546"/>
                    <a:pt x="204067" y="68546"/>
                  </a:cubicBezTo>
                  <a:cubicBezTo>
                    <a:pt x="197369" y="68546"/>
                    <a:pt x="191940" y="73976"/>
                    <a:pt x="191940" y="80673"/>
                  </a:cubicBezTo>
                  <a:lnTo>
                    <a:pt x="191940" y="471360"/>
                  </a:lnTo>
                  <a:cubicBezTo>
                    <a:pt x="191940" y="483570"/>
                    <a:pt x="181990" y="493520"/>
                    <a:pt x="169780" y="493520"/>
                  </a:cubicBezTo>
                  <a:cubicBezTo>
                    <a:pt x="157570" y="493520"/>
                    <a:pt x="147620" y="483570"/>
                    <a:pt x="147620" y="471360"/>
                  </a:cubicBezTo>
                  <a:lnTo>
                    <a:pt x="147620" y="238850"/>
                  </a:lnTo>
                  <a:cubicBezTo>
                    <a:pt x="147620" y="232152"/>
                    <a:pt x="142191" y="226723"/>
                    <a:pt x="135493" y="226723"/>
                  </a:cubicBezTo>
                  <a:cubicBezTo>
                    <a:pt x="128796" y="226723"/>
                    <a:pt x="123366" y="232152"/>
                    <a:pt x="123366" y="238850"/>
                  </a:cubicBezTo>
                  <a:lnTo>
                    <a:pt x="123366" y="471360"/>
                  </a:lnTo>
                  <a:cubicBezTo>
                    <a:pt x="123366" y="483570"/>
                    <a:pt x="113416" y="493520"/>
                    <a:pt x="101207" y="493520"/>
                  </a:cubicBezTo>
                  <a:cubicBezTo>
                    <a:pt x="88997" y="493520"/>
                    <a:pt x="79075" y="483570"/>
                    <a:pt x="79075" y="471360"/>
                  </a:cubicBezTo>
                  <a:lnTo>
                    <a:pt x="79075" y="80673"/>
                  </a:lnTo>
                  <a:cubicBezTo>
                    <a:pt x="79075" y="73976"/>
                    <a:pt x="73645" y="68546"/>
                    <a:pt x="66947" y="68546"/>
                  </a:cubicBezTo>
                  <a:cubicBezTo>
                    <a:pt x="60250" y="68546"/>
                    <a:pt x="54820" y="73976"/>
                    <a:pt x="54820" y="80673"/>
                  </a:cubicBezTo>
                  <a:lnTo>
                    <a:pt x="54820" y="217765"/>
                  </a:lnTo>
                  <a:cubicBezTo>
                    <a:pt x="54820" y="226199"/>
                    <a:pt x="47957" y="233062"/>
                    <a:pt x="39523" y="233062"/>
                  </a:cubicBezTo>
                  <a:cubicBezTo>
                    <a:pt x="31090" y="233062"/>
                    <a:pt x="24227" y="226199"/>
                    <a:pt x="24227" y="217765"/>
                  </a:cubicBezTo>
                  <a:lnTo>
                    <a:pt x="24227" y="66121"/>
                  </a:lnTo>
                  <a:cubicBezTo>
                    <a:pt x="24227" y="43051"/>
                    <a:pt x="42996" y="24254"/>
                    <a:pt x="66093" y="24254"/>
                  </a:cubicBezTo>
                  <a:lnTo>
                    <a:pt x="204894" y="24254"/>
                  </a:lnTo>
                  <a:cubicBezTo>
                    <a:pt x="227963" y="24254"/>
                    <a:pt x="246760" y="43024"/>
                    <a:pt x="246760" y="66121"/>
                  </a:cubicBezTo>
                  <a:lnTo>
                    <a:pt x="246760" y="217765"/>
                  </a:lnTo>
                  <a:cubicBezTo>
                    <a:pt x="246760" y="226199"/>
                    <a:pt x="239897" y="233062"/>
                    <a:pt x="231463" y="233062"/>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4041CD-B49F-3C99-3AB8-F7576BEA1CCC}"/>
                </a:ext>
              </a:extLst>
            </p:cNvPr>
            <p:cNvSpPr/>
            <p:nvPr/>
          </p:nvSpPr>
          <p:spPr>
            <a:xfrm>
              <a:off x="3881757" y="3331378"/>
              <a:ext cx="776137" cy="776137"/>
            </a:xfrm>
            <a:custGeom>
              <a:avLst/>
              <a:gdLst>
                <a:gd name="connsiteX0" fmla="*/ 764010 w 776137"/>
                <a:gd name="connsiteY0" fmla="*/ 0 h 776137"/>
                <a:gd name="connsiteX1" fmla="*/ 254670 w 776137"/>
                <a:gd name="connsiteY1" fmla="*/ 0 h 776137"/>
                <a:gd name="connsiteX2" fmla="*/ 242543 w 776137"/>
                <a:gd name="connsiteY2" fmla="*/ 12127 h 776137"/>
                <a:gd name="connsiteX3" fmla="*/ 242543 w 776137"/>
                <a:gd name="connsiteY3" fmla="*/ 436577 h 776137"/>
                <a:gd name="connsiteX4" fmla="*/ 195881 w 776137"/>
                <a:gd name="connsiteY4" fmla="*/ 436577 h 776137"/>
                <a:gd name="connsiteX5" fmla="*/ 206024 w 776137"/>
                <a:gd name="connsiteY5" fmla="*/ 365523 h 776137"/>
                <a:gd name="connsiteX6" fmla="*/ 203185 w 776137"/>
                <a:gd name="connsiteY6" fmla="*/ 355849 h 776137"/>
                <a:gd name="connsiteX7" fmla="*/ 194034 w 776137"/>
                <a:gd name="connsiteY7" fmla="*/ 351660 h 776137"/>
                <a:gd name="connsiteX8" fmla="*/ 190121 w 776137"/>
                <a:gd name="connsiteY8" fmla="*/ 351660 h 776137"/>
                <a:gd name="connsiteX9" fmla="*/ 168926 w 776137"/>
                <a:gd name="connsiteY9" fmla="*/ 298631 h 776137"/>
                <a:gd name="connsiteX10" fmla="*/ 153160 w 776137"/>
                <a:gd name="connsiteY10" fmla="*/ 291878 h 776137"/>
                <a:gd name="connsiteX11" fmla="*/ 146408 w 776137"/>
                <a:gd name="connsiteY11" fmla="*/ 307644 h 776137"/>
                <a:gd name="connsiteX12" fmla="*/ 164020 w 776137"/>
                <a:gd name="connsiteY12" fmla="*/ 351660 h 776137"/>
                <a:gd name="connsiteX13" fmla="*/ 90706 w 776137"/>
                <a:gd name="connsiteY13" fmla="*/ 351660 h 776137"/>
                <a:gd name="connsiteX14" fmla="*/ 108317 w 776137"/>
                <a:gd name="connsiteY14" fmla="*/ 307644 h 776137"/>
                <a:gd name="connsiteX15" fmla="*/ 101565 w 776137"/>
                <a:gd name="connsiteY15" fmla="*/ 291878 h 776137"/>
                <a:gd name="connsiteX16" fmla="*/ 85800 w 776137"/>
                <a:gd name="connsiteY16" fmla="*/ 298631 h 776137"/>
                <a:gd name="connsiteX17" fmla="*/ 64605 w 776137"/>
                <a:gd name="connsiteY17" fmla="*/ 351660 h 776137"/>
                <a:gd name="connsiteX18" fmla="*/ 60691 w 776137"/>
                <a:gd name="connsiteY18" fmla="*/ 351660 h 776137"/>
                <a:gd name="connsiteX19" fmla="*/ 51540 w 776137"/>
                <a:gd name="connsiteY19" fmla="*/ 355849 h 776137"/>
                <a:gd name="connsiteX20" fmla="*/ 48702 w 776137"/>
                <a:gd name="connsiteY20" fmla="*/ 365523 h 776137"/>
                <a:gd name="connsiteX21" fmla="*/ 58844 w 776137"/>
                <a:gd name="connsiteY21" fmla="*/ 436577 h 776137"/>
                <a:gd name="connsiteX22" fmla="*/ 12127 w 776137"/>
                <a:gd name="connsiteY22" fmla="*/ 436577 h 776137"/>
                <a:gd name="connsiteX23" fmla="*/ 0 w 776137"/>
                <a:gd name="connsiteY23" fmla="*/ 448705 h 776137"/>
                <a:gd name="connsiteX24" fmla="*/ 0 w 776137"/>
                <a:gd name="connsiteY24" fmla="*/ 764010 h 776137"/>
                <a:gd name="connsiteX25" fmla="*/ 12127 w 776137"/>
                <a:gd name="connsiteY25" fmla="*/ 776138 h 776137"/>
                <a:gd name="connsiteX26" fmla="*/ 205913 w 776137"/>
                <a:gd name="connsiteY26" fmla="*/ 776138 h 776137"/>
                <a:gd name="connsiteX27" fmla="*/ 218041 w 776137"/>
                <a:gd name="connsiteY27" fmla="*/ 764010 h 776137"/>
                <a:gd name="connsiteX28" fmla="*/ 205913 w 776137"/>
                <a:gd name="connsiteY28" fmla="*/ 751883 h 776137"/>
                <a:gd name="connsiteX29" fmla="*/ 24254 w 776137"/>
                <a:gd name="connsiteY29" fmla="*/ 751883 h 776137"/>
                <a:gd name="connsiteX30" fmla="*/ 24254 w 776137"/>
                <a:gd name="connsiteY30" fmla="*/ 545722 h 776137"/>
                <a:gd name="connsiteX31" fmla="*/ 242543 w 776137"/>
                <a:gd name="connsiteY31" fmla="*/ 545722 h 776137"/>
                <a:gd name="connsiteX32" fmla="*/ 242543 w 776137"/>
                <a:gd name="connsiteY32" fmla="*/ 764010 h 776137"/>
                <a:gd name="connsiteX33" fmla="*/ 254670 w 776137"/>
                <a:gd name="connsiteY33" fmla="*/ 776138 h 776137"/>
                <a:gd name="connsiteX34" fmla="*/ 303179 w 776137"/>
                <a:gd name="connsiteY34" fmla="*/ 776138 h 776137"/>
                <a:gd name="connsiteX35" fmla="*/ 315306 w 776137"/>
                <a:gd name="connsiteY35" fmla="*/ 764010 h 776137"/>
                <a:gd name="connsiteX36" fmla="*/ 315306 w 776137"/>
                <a:gd name="connsiteY36" fmla="*/ 72763 h 776137"/>
                <a:gd name="connsiteX37" fmla="*/ 703375 w 776137"/>
                <a:gd name="connsiteY37" fmla="*/ 72763 h 776137"/>
                <a:gd name="connsiteX38" fmla="*/ 703375 w 776137"/>
                <a:gd name="connsiteY38" fmla="*/ 764010 h 776137"/>
                <a:gd name="connsiteX39" fmla="*/ 715502 w 776137"/>
                <a:gd name="connsiteY39" fmla="*/ 776138 h 776137"/>
                <a:gd name="connsiteX40" fmla="*/ 764010 w 776137"/>
                <a:gd name="connsiteY40" fmla="*/ 776138 h 776137"/>
                <a:gd name="connsiteX41" fmla="*/ 776138 w 776137"/>
                <a:gd name="connsiteY41" fmla="*/ 764010 h 776137"/>
                <a:gd name="connsiteX42" fmla="*/ 776138 w 776137"/>
                <a:gd name="connsiteY42" fmla="*/ 12127 h 776137"/>
                <a:gd name="connsiteX43" fmla="*/ 764010 w 776137"/>
                <a:gd name="connsiteY43" fmla="*/ 0 h 776137"/>
                <a:gd name="connsiteX44" fmla="*/ 74610 w 776137"/>
                <a:gd name="connsiteY44" fmla="*/ 375942 h 776137"/>
                <a:gd name="connsiteX45" fmla="*/ 180061 w 776137"/>
                <a:gd name="connsiteY45" fmla="*/ 375942 h 776137"/>
                <a:gd name="connsiteX46" fmla="*/ 171406 w 776137"/>
                <a:gd name="connsiteY46" fmla="*/ 436577 h 776137"/>
                <a:gd name="connsiteX47" fmla="*/ 83291 w 776137"/>
                <a:gd name="connsiteY47" fmla="*/ 436577 h 776137"/>
                <a:gd name="connsiteX48" fmla="*/ 74637 w 776137"/>
                <a:gd name="connsiteY48" fmla="*/ 375942 h 776137"/>
                <a:gd name="connsiteX49" fmla="*/ 24254 w 776137"/>
                <a:gd name="connsiteY49" fmla="*/ 521467 h 776137"/>
                <a:gd name="connsiteX50" fmla="*/ 24254 w 776137"/>
                <a:gd name="connsiteY50" fmla="*/ 460832 h 776137"/>
                <a:gd name="connsiteX51" fmla="*/ 242543 w 776137"/>
                <a:gd name="connsiteY51" fmla="*/ 460832 h 776137"/>
                <a:gd name="connsiteX52" fmla="*/ 242543 w 776137"/>
                <a:gd name="connsiteY52" fmla="*/ 521467 h 776137"/>
                <a:gd name="connsiteX53" fmla="*/ 24254 w 776137"/>
                <a:gd name="connsiteY53" fmla="*/ 521467 h 776137"/>
                <a:gd name="connsiteX54" fmla="*/ 751883 w 776137"/>
                <a:gd name="connsiteY54" fmla="*/ 751883 h 776137"/>
                <a:gd name="connsiteX55" fmla="*/ 727629 w 776137"/>
                <a:gd name="connsiteY55" fmla="*/ 751883 h 776137"/>
                <a:gd name="connsiteX56" fmla="*/ 727629 w 776137"/>
                <a:gd name="connsiteY56" fmla="*/ 60636 h 776137"/>
                <a:gd name="connsiteX57" fmla="*/ 715502 w 776137"/>
                <a:gd name="connsiteY57" fmla="*/ 48509 h 776137"/>
                <a:gd name="connsiteX58" fmla="*/ 303179 w 776137"/>
                <a:gd name="connsiteY58" fmla="*/ 48509 h 776137"/>
                <a:gd name="connsiteX59" fmla="*/ 291052 w 776137"/>
                <a:gd name="connsiteY59" fmla="*/ 60636 h 776137"/>
                <a:gd name="connsiteX60" fmla="*/ 291052 w 776137"/>
                <a:gd name="connsiteY60" fmla="*/ 751883 h 776137"/>
                <a:gd name="connsiteX61" fmla="*/ 266797 w 776137"/>
                <a:gd name="connsiteY61" fmla="*/ 751883 h 776137"/>
                <a:gd name="connsiteX62" fmla="*/ 266797 w 776137"/>
                <a:gd name="connsiteY62" fmla="*/ 24254 h 776137"/>
                <a:gd name="connsiteX63" fmla="*/ 751883 w 776137"/>
                <a:gd name="connsiteY63" fmla="*/ 24254 h 776137"/>
                <a:gd name="connsiteX64" fmla="*/ 751883 w 776137"/>
                <a:gd name="connsiteY64" fmla="*/ 751883 h 7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6137" h="776137">
                  <a:moveTo>
                    <a:pt x="764010" y="0"/>
                  </a:moveTo>
                  <a:lnTo>
                    <a:pt x="254670" y="0"/>
                  </a:lnTo>
                  <a:cubicBezTo>
                    <a:pt x="247973" y="0"/>
                    <a:pt x="242543" y="5430"/>
                    <a:pt x="242543" y="12127"/>
                  </a:cubicBezTo>
                  <a:lnTo>
                    <a:pt x="242543" y="436577"/>
                  </a:lnTo>
                  <a:lnTo>
                    <a:pt x="195881" y="436577"/>
                  </a:lnTo>
                  <a:lnTo>
                    <a:pt x="206024" y="365523"/>
                  </a:lnTo>
                  <a:cubicBezTo>
                    <a:pt x="206520" y="362051"/>
                    <a:pt x="205473" y="358523"/>
                    <a:pt x="203185" y="355849"/>
                  </a:cubicBezTo>
                  <a:cubicBezTo>
                    <a:pt x="200870" y="353203"/>
                    <a:pt x="197535" y="351660"/>
                    <a:pt x="194034" y="351660"/>
                  </a:cubicBezTo>
                  <a:lnTo>
                    <a:pt x="190121" y="351660"/>
                  </a:lnTo>
                  <a:lnTo>
                    <a:pt x="168926" y="298631"/>
                  </a:lnTo>
                  <a:cubicBezTo>
                    <a:pt x="166445" y="292430"/>
                    <a:pt x="159417" y="289398"/>
                    <a:pt x="153160" y="291878"/>
                  </a:cubicBezTo>
                  <a:cubicBezTo>
                    <a:pt x="146931" y="294359"/>
                    <a:pt x="143927" y="301415"/>
                    <a:pt x="146408" y="307644"/>
                  </a:cubicBezTo>
                  <a:lnTo>
                    <a:pt x="164020" y="351660"/>
                  </a:lnTo>
                  <a:lnTo>
                    <a:pt x="90706" y="351660"/>
                  </a:lnTo>
                  <a:lnTo>
                    <a:pt x="108317" y="307644"/>
                  </a:lnTo>
                  <a:cubicBezTo>
                    <a:pt x="110798" y="301415"/>
                    <a:pt x="107766" y="294359"/>
                    <a:pt x="101565" y="291878"/>
                  </a:cubicBezTo>
                  <a:cubicBezTo>
                    <a:pt x="95336" y="289398"/>
                    <a:pt x="88280" y="292430"/>
                    <a:pt x="85800" y="298631"/>
                  </a:cubicBezTo>
                  <a:lnTo>
                    <a:pt x="64605" y="351660"/>
                  </a:lnTo>
                  <a:lnTo>
                    <a:pt x="60691" y="351660"/>
                  </a:lnTo>
                  <a:cubicBezTo>
                    <a:pt x="57163" y="351660"/>
                    <a:pt x="53828" y="353176"/>
                    <a:pt x="51540" y="355849"/>
                  </a:cubicBezTo>
                  <a:cubicBezTo>
                    <a:pt x="49225" y="358495"/>
                    <a:pt x="48205" y="362023"/>
                    <a:pt x="48702" y="365523"/>
                  </a:cubicBezTo>
                  <a:lnTo>
                    <a:pt x="58844" y="436577"/>
                  </a:lnTo>
                  <a:lnTo>
                    <a:pt x="12127" y="436577"/>
                  </a:lnTo>
                  <a:cubicBezTo>
                    <a:pt x="5430" y="436577"/>
                    <a:pt x="0" y="442007"/>
                    <a:pt x="0" y="448705"/>
                  </a:cubicBezTo>
                  <a:lnTo>
                    <a:pt x="0" y="764010"/>
                  </a:lnTo>
                  <a:cubicBezTo>
                    <a:pt x="0" y="770708"/>
                    <a:pt x="5430" y="776138"/>
                    <a:pt x="12127" y="776138"/>
                  </a:cubicBezTo>
                  <a:lnTo>
                    <a:pt x="205913" y="776138"/>
                  </a:lnTo>
                  <a:cubicBezTo>
                    <a:pt x="212611" y="776138"/>
                    <a:pt x="218041" y="770708"/>
                    <a:pt x="218041" y="764010"/>
                  </a:cubicBezTo>
                  <a:cubicBezTo>
                    <a:pt x="218041" y="757313"/>
                    <a:pt x="212611" y="751883"/>
                    <a:pt x="205913" y="751883"/>
                  </a:cubicBezTo>
                  <a:lnTo>
                    <a:pt x="24254" y="751883"/>
                  </a:lnTo>
                  <a:lnTo>
                    <a:pt x="24254" y="545722"/>
                  </a:lnTo>
                  <a:lnTo>
                    <a:pt x="242543" y="545722"/>
                  </a:lnTo>
                  <a:lnTo>
                    <a:pt x="242543" y="764010"/>
                  </a:lnTo>
                  <a:cubicBezTo>
                    <a:pt x="242543" y="770708"/>
                    <a:pt x="247973" y="776138"/>
                    <a:pt x="254670" y="776138"/>
                  </a:cubicBezTo>
                  <a:lnTo>
                    <a:pt x="303179" y="776138"/>
                  </a:lnTo>
                  <a:cubicBezTo>
                    <a:pt x="309876" y="776138"/>
                    <a:pt x="315306" y="770708"/>
                    <a:pt x="315306" y="764010"/>
                  </a:cubicBezTo>
                  <a:lnTo>
                    <a:pt x="315306" y="72763"/>
                  </a:lnTo>
                  <a:lnTo>
                    <a:pt x="703375" y="72763"/>
                  </a:lnTo>
                  <a:lnTo>
                    <a:pt x="703375" y="764010"/>
                  </a:lnTo>
                  <a:cubicBezTo>
                    <a:pt x="703375" y="770708"/>
                    <a:pt x="708804" y="776138"/>
                    <a:pt x="715502" y="776138"/>
                  </a:cubicBezTo>
                  <a:lnTo>
                    <a:pt x="764010" y="776138"/>
                  </a:lnTo>
                  <a:cubicBezTo>
                    <a:pt x="770708" y="776138"/>
                    <a:pt x="776138" y="770708"/>
                    <a:pt x="776138" y="764010"/>
                  </a:cubicBezTo>
                  <a:lnTo>
                    <a:pt x="776138" y="12127"/>
                  </a:lnTo>
                  <a:cubicBezTo>
                    <a:pt x="776138" y="5430"/>
                    <a:pt x="770708" y="0"/>
                    <a:pt x="764010" y="0"/>
                  </a:cubicBezTo>
                  <a:close/>
                  <a:moveTo>
                    <a:pt x="74610" y="375942"/>
                  </a:moveTo>
                  <a:lnTo>
                    <a:pt x="180061" y="375942"/>
                  </a:lnTo>
                  <a:lnTo>
                    <a:pt x="171406" y="436577"/>
                  </a:lnTo>
                  <a:lnTo>
                    <a:pt x="83291" y="436577"/>
                  </a:lnTo>
                  <a:lnTo>
                    <a:pt x="74637" y="375942"/>
                  </a:lnTo>
                  <a:close/>
                  <a:moveTo>
                    <a:pt x="24254" y="521467"/>
                  </a:moveTo>
                  <a:lnTo>
                    <a:pt x="24254" y="460832"/>
                  </a:lnTo>
                  <a:lnTo>
                    <a:pt x="242543" y="460832"/>
                  </a:lnTo>
                  <a:lnTo>
                    <a:pt x="242543" y="521467"/>
                  </a:lnTo>
                  <a:lnTo>
                    <a:pt x="24254" y="521467"/>
                  </a:lnTo>
                  <a:close/>
                  <a:moveTo>
                    <a:pt x="751883" y="751883"/>
                  </a:moveTo>
                  <a:lnTo>
                    <a:pt x="727629" y="751883"/>
                  </a:lnTo>
                  <a:lnTo>
                    <a:pt x="727629" y="60636"/>
                  </a:lnTo>
                  <a:cubicBezTo>
                    <a:pt x="727629" y="53938"/>
                    <a:pt x="722199" y="48509"/>
                    <a:pt x="715502" y="48509"/>
                  </a:cubicBezTo>
                  <a:lnTo>
                    <a:pt x="303179" y="48509"/>
                  </a:lnTo>
                  <a:cubicBezTo>
                    <a:pt x="296481" y="48509"/>
                    <a:pt x="291052" y="53938"/>
                    <a:pt x="291052" y="60636"/>
                  </a:cubicBezTo>
                  <a:lnTo>
                    <a:pt x="291052" y="751883"/>
                  </a:lnTo>
                  <a:lnTo>
                    <a:pt x="266797" y="751883"/>
                  </a:lnTo>
                  <a:lnTo>
                    <a:pt x="266797" y="24254"/>
                  </a:lnTo>
                  <a:lnTo>
                    <a:pt x="751883" y="24254"/>
                  </a:lnTo>
                  <a:lnTo>
                    <a:pt x="751883" y="751883"/>
                  </a:lnTo>
                  <a:close/>
                </a:path>
              </a:pathLst>
            </a:custGeom>
            <a:solidFill>
              <a:schemeClr val="bg1"/>
            </a:solidFill>
            <a:ln w="9525" cap="flat">
              <a:solidFill>
                <a:srgbClr val="363F44"/>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1F47B94-7AB6-F313-F4BA-32385058A57A}"/>
                </a:ext>
              </a:extLst>
            </p:cNvPr>
            <p:cNvSpPr/>
            <p:nvPr/>
          </p:nvSpPr>
          <p:spPr>
            <a:xfrm>
              <a:off x="3940077" y="3338103"/>
              <a:ext cx="71963" cy="254670"/>
            </a:xfrm>
            <a:custGeom>
              <a:avLst/>
              <a:gdLst>
                <a:gd name="connsiteX0" fmla="*/ 59836 w 71963"/>
                <a:gd name="connsiteY0" fmla="*/ 254670 h 254670"/>
                <a:gd name="connsiteX1" fmla="*/ 51265 w 71963"/>
                <a:gd name="connsiteY1" fmla="*/ 251115 h 254670"/>
                <a:gd name="connsiteX2" fmla="*/ 0 w 71963"/>
                <a:gd name="connsiteY2" fmla="*/ 127335 h 254670"/>
                <a:gd name="connsiteX3" fmla="*/ 51265 w 71963"/>
                <a:gd name="connsiteY3" fmla="*/ 3555 h 254670"/>
                <a:gd name="connsiteX4" fmla="*/ 68408 w 71963"/>
                <a:gd name="connsiteY4" fmla="*/ 3555 h 254670"/>
                <a:gd name="connsiteX5" fmla="*/ 68408 w 71963"/>
                <a:gd name="connsiteY5" fmla="*/ 20699 h 254670"/>
                <a:gd name="connsiteX6" fmla="*/ 24227 w 71963"/>
                <a:gd name="connsiteY6" fmla="*/ 127335 h 254670"/>
                <a:gd name="connsiteX7" fmla="*/ 68408 w 71963"/>
                <a:gd name="connsiteY7" fmla="*/ 233971 h 254670"/>
                <a:gd name="connsiteX8" fmla="*/ 68408 w 71963"/>
                <a:gd name="connsiteY8" fmla="*/ 251115 h 254670"/>
                <a:gd name="connsiteX9" fmla="*/ 59836 w 71963"/>
                <a:gd name="connsiteY9" fmla="*/ 254670 h 25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63" h="254670">
                  <a:moveTo>
                    <a:pt x="59836" y="254670"/>
                  </a:moveTo>
                  <a:cubicBezTo>
                    <a:pt x="56722" y="254670"/>
                    <a:pt x="53635" y="253485"/>
                    <a:pt x="51265" y="251115"/>
                  </a:cubicBezTo>
                  <a:cubicBezTo>
                    <a:pt x="18191" y="218068"/>
                    <a:pt x="0" y="174107"/>
                    <a:pt x="0" y="127335"/>
                  </a:cubicBezTo>
                  <a:cubicBezTo>
                    <a:pt x="0" y="80563"/>
                    <a:pt x="18191" y="36602"/>
                    <a:pt x="51265" y="3555"/>
                  </a:cubicBezTo>
                  <a:cubicBezTo>
                    <a:pt x="56005" y="-1185"/>
                    <a:pt x="63668" y="-1185"/>
                    <a:pt x="68408" y="3555"/>
                  </a:cubicBezTo>
                  <a:cubicBezTo>
                    <a:pt x="73149" y="8296"/>
                    <a:pt x="73149" y="15958"/>
                    <a:pt x="68408" y="20699"/>
                  </a:cubicBezTo>
                  <a:cubicBezTo>
                    <a:pt x="39937" y="49198"/>
                    <a:pt x="24227" y="87067"/>
                    <a:pt x="24227" y="127335"/>
                  </a:cubicBezTo>
                  <a:cubicBezTo>
                    <a:pt x="24227" y="167603"/>
                    <a:pt x="39909" y="205500"/>
                    <a:pt x="68408" y="233971"/>
                  </a:cubicBezTo>
                  <a:cubicBezTo>
                    <a:pt x="73149" y="238712"/>
                    <a:pt x="73149" y="246374"/>
                    <a:pt x="68408" y="251115"/>
                  </a:cubicBezTo>
                  <a:cubicBezTo>
                    <a:pt x="66038" y="253485"/>
                    <a:pt x="62923" y="254670"/>
                    <a:pt x="59836" y="25467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0B93D65-D09C-C550-B93D-23FB9F6235D8}"/>
                </a:ext>
              </a:extLst>
            </p:cNvPr>
            <p:cNvSpPr/>
            <p:nvPr/>
          </p:nvSpPr>
          <p:spPr>
            <a:xfrm>
              <a:off x="3989468" y="3372996"/>
              <a:ext cx="57466" cy="184856"/>
            </a:xfrm>
            <a:custGeom>
              <a:avLst/>
              <a:gdLst>
                <a:gd name="connsiteX0" fmla="*/ 45339 w 57466"/>
                <a:gd name="connsiteY0" fmla="*/ 184856 h 184856"/>
                <a:gd name="connsiteX1" fmla="*/ 36767 w 57466"/>
                <a:gd name="connsiteY1" fmla="*/ 181301 h 184856"/>
                <a:gd name="connsiteX2" fmla="*/ 0 w 57466"/>
                <a:gd name="connsiteY2" fmla="*/ 92442 h 184856"/>
                <a:gd name="connsiteX3" fmla="*/ 36767 w 57466"/>
                <a:gd name="connsiteY3" fmla="*/ 3555 h 184856"/>
                <a:gd name="connsiteX4" fmla="*/ 53911 w 57466"/>
                <a:gd name="connsiteY4" fmla="*/ 3555 h 184856"/>
                <a:gd name="connsiteX5" fmla="*/ 53911 w 57466"/>
                <a:gd name="connsiteY5" fmla="*/ 20699 h 184856"/>
                <a:gd name="connsiteX6" fmla="*/ 24254 w 57466"/>
                <a:gd name="connsiteY6" fmla="*/ 92414 h 184856"/>
                <a:gd name="connsiteX7" fmla="*/ 53911 w 57466"/>
                <a:gd name="connsiteY7" fmla="*/ 164130 h 184856"/>
                <a:gd name="connsiteX8" fmla="*/ 53911 w 57466"/>
                <a:gd name="connsiteY8" fmla="*/ 181273 h 184856"/>
                <a:gd name="connsiteX9" fmla="*/ 45339 w 57466"/>
                <a:gd name="connsiteY9" fmla="*/ 184829 h 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6" h="184856">
                  <a:moveTo>
                    <a:pt x="45339" y="184856"/>
                  </a:moveTo>
                  <a:cubicBezTo>
                    <a:pt x="42225" y="184856"/>
                    <a:pt x="39138" y="183671"/>
                    <a:pt x="36767" y="181301"/>
                  </a:cubicBezTo>
                  <a:cubicBezTo>
                    <a:pt x="13064" y="157598"/>
                    <a:pt x="0" y="126040"/>
                    <a:pt x="0" y="92442"/>
                  </a:cubicBezTo>
                  <a:cubicBezTo>
                    <a:pt x="0" y="58844"/>
                    <a:pt x="13064" y="27259"/>
                    <a:pt x="36767" y="3555"/>
                  </a:cubicBezTo>
                  <a:cubicBezTo>
                    <a:pt x="41508" y="-1185"/>
                    <a:pt x="49170" y="-1185"/>
                    <a:pt x="53911" y="3555"/>
                  </a:cubicBezTo>
                  <a:cubicBezTo>
                    <a:pt x="58651" y="8296"/>
                    <a:pt x="58651" y="15986"/>
                    <a:pt x="53911" y="20699"/>
                  </a:cubicBezTo>
                  <a:cubicBezTo>
                    <a:pt x="34783" y="39827"/>
                    <a:pt x="24254" y="65294"/>
                    <a:pt x="24254" y="92414"/>
                  </a:cubicBezTo>
                  <a:cubicBezTo>
                    <a:pt x="24254" y="119535"/>
                    <a:pt x="34783" y="145002"/>
                    <a:pt x="53911" y="164130"/>
                  </a:cubicBezTo>
                  <a:cubicBezTo>
                    <a:pt x="58651" y="168871"/>
                    <a:pt x="58651" y="176533"/>
                    <a:pt x="53911" y="181273"/>
                  </a:cubicBezTo>
                  <a:cubicBezTo>
                    <a:pt x="51540" y="183644"/>
                    <a:pt x="48426" y="184829"/>
                    <a:pt x="45339" y="18482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1D9A5BF-88F6-2AE8-0D47-EE49C655CC66}"/>
                </a:ext>
              </a:extLst>
            </p:cNvPr>
            <p:cNvSpPr/>
            <p:nvPr/>
          </p:nvSpPr>
          <p:spPr>
            <a:xfrm>
              <a:off x="4038851" y="3407889"/>
              <a:ext cx="43003" cy="115042"/>
            </a:xfrm>
            <a:custGeom>
              <a:avLst/>
              <a:gdLst>
                <a:gd name="connsiteX0" fmla="*/ 30876 w 43003"/>
                <a:gd name="connsiteY0" fmla="*/ 115043 h 115042"/>
                <a:gd name="connsiteX1" fmla="*/ 22304 w 43003"/>
                <a:gd name="connsiteY1" fmla="*/ 111487 h 115042"/>
                <a:gd name="connsiteX2" fmla="*/ 22304 w 43003"/>
                <a:gd name="connsiteY2" fmla="*/ 3555 h 115042"/>
                <a:gd name="connsiteX3" fmla="*/ 39448 w 43003"/>
                <a:gd name="connsiteY3" fmla="*/ 3555 h 115042"/>
                <a:gd name="connsiteX4" fmla="*/ 39448 w 43003"/>
                <a:gd name="connsiteY4" fmla="*/ 20699 h 115042"/>
                <a:gd name="connsiteX5" fmla="*/ 39448 w 43003"/>
                <a:gd name="connsiteY5" fmla="*/ 94316 h 115042"/>
                <a:gd name="connsiteX6" fmla="*/ 39448 w 43003"/>
                <a:gd name="connsiteY6" fmla="*/ 111460 h 115042"/>
                <a:gd name="connsiteX7" fmla="*/ 30876 w 43003"/>
                <a:gd name="connsiteY7" fmla="*/ 115015 h 1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3" h="115042">
                  <a:moveTo>
                    <a:pt x="30876" y="115043"/>
                  </a:moveTo>
                  <a:cubicBezTo>
                    <a:pt x="27762" y="115043"/>
                    <a:pt x="24675" y="113857"/>
                    <a:pt x="22304" y="111487"/>
                  </a:cubicBezTo>
                  <a:cubicBezTo>
                    <a:pt x="-7435" y="81720"/>
                    <a:pt x="-7435" y="33322"/>
                    <a:pt x="22304" y="3555"/>
                  </a:cubicBezTo>
                  <a:cubicBezTo>
                    <a:pt x="27045" y="-1185"/>
                    <a:pt x="34707" y="-1185"/>
                    <a:pt x="39448" y="3555"/>
                  </a:cubicBezTo>
                  <a:cubicBezTo>
                    <a:pt x="44188" y="8296"/>
                    <a:pt x="44188" y="15958"/>
                    <a:pt x="39448" y="20699"/>
                  </a:cubicBezTo>
                  <a:cubicBezTo>
                    <a:pt x="19162" y="40984"/>
                    <a:pt x="19162" y="74031"/>
                    <a:pt x="39448" y="94316"/>
                  </a:cubicBezTo>
                  <a:cubicBezTo>
                    <a:pt x="44188" y="99057"/>
                    <a:pt x="44188" y="106746"/>
                    <a:pt x="39448" y="111460"/>
                  </a:cubicBezTo>
                  <a:cubicBezTo>
                    <a:pt x="37077" y="113830"/>
                    <a:pt x="33963" y="115015"/>
                    <a:pt x="30876" y="115015"/>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55" name="Graphic 10">
            <a:extLst>
              <a:ext uri="{FF2B5EF4-FFF2-40B4-BE49-F238E27FC236}">
                <a16:creationId xmlns:a16="http://schemas.microsoft.com/office/drawing/2014/main" id="{08C78637-F1AD-E6B9-0C32-1D32E9AEA41F}"/>
              </a:ext>
            </a:extLst>
          </p:cNvPr>
          <p:cNvGrpSpPr/>
          <p:nvPr/>
        </p:nvGrpSpPr>
        <p:grpSpPr>
          <a:xfrm>
            <a:off x="1623736" y="3276441"/>
            <a:ext cx="776137" cy="776165"/>
            <a:chOff x="1623736" y="3276441"/>
            <a:chExt cx="776137" cy="776165"/>
          </a:xfrm>
          <a:solidFill>
            <a:schemeClr val="bg1"/>
          </a:solidFill>
        </p:grpSpPr>
        <p:sp>
          <p:nvSpPr>
            <p:cNvPr id="56" name="Freeform 55">
              <a:extLst>
                <a:ext uri="{FF2B5EF4-FFF2-40B4-BE49-F238E27FC236}">
                  <a16:creationId xmlns:a16="http://schemas.microsoft.com/office/drawing/2014/main" id="{79536520-80D3-4C47-1637-39A9D1A87437}"/>
                </a:ext>
              </a:extLst>
            </p:cNvPr>
            <p:cNvSpPr/>
            <p:nvPr/>
          </p:nvSpPr>
          <p:spPr>
            <a:xfrm>
              <a:off x="1829897" y="3778146"/>
              <a:ext cx="291051" cy="274431"/>
            </a:xfrm>
            <a:custGeom>
              <a:avLst/>
              <a:gdLst>
                <a:gd name="connsiteX0" fmla="*/ 244362 w 291051"/>
                <a:gd name="connsiteY0" fmla="*/ 54820 h 274431"/>
                <a:gd name="connsiteX1" fmla="*/ 205638 w 291051"/>
                <a:gd name="connsiteY1" fmla="*/ 54820 h 274431"/>
                <a:gd name="connsiteX2" fmla="*/ 205638 w 291051"/>
                <a:gd name="connsiteY2" fmla="*/ 22408 h 274431"/>
                <a:gd name="connsiteX3" fmla="*/ 183230 w 291051"/>
                <a:gd name="connsiteY3" fmla="*/ 0 h 274431"/>
                <a:gd name="connsiteX4" fmla="*/ 107821 w 291051"/>
                <a:gd name="connsiteY4" fmla="*/ 0 h 274431"/>
                <a:gd name="connsiteX5" fmla="*/ 85414 w 291051"/>
                <a:gd name="connsiteY5" fmla="*/ 22408 h 274431"/>
                <a:gd name="connsiteX6" fmla="*/ 85414 w 291051"/>
                <a:gd name="connsiteY6" fmla="*/ 54820 h 274431"/>
                <a:gd name="connsiteX7" fmla="*/ 46690 w 291051"/>
                <a:gd name="connsiteY7" fmla="*/ 54820 h 274431"/>
                <a:gd name="connsiteX8" fmla="*/ 0 w 291051"/>
                <a:gd name="connsiteY8" fmla="*/ 101510 h 274431"/>
                <a:gd name="connsiteX9" fmla="*/ 0 w 291051"/>
                <a:gd name="connsiteY9" fmla="*/ 227742 h 274431"/>
                <a:gd name="connsiteX10" fmla="*/ 46690 w 291051"/>
                <a:gd name="connsiteY10" fmla="*/ 274432 h 274431"/>
                <a:gd name="connsiteX11" fmla="*/ 244362 w 291051"/>
                <a:gd name="connsiteY11" fmla="*/ 274432 h 274431"/>
                <a:gd name="connsiteX12" fmla="*/ 291052 w 291051"/>
                <a:gd name="connsiteY12" fmla="*/ 227742 h 274431"/>
                <a:gd name="connsiteX13" fmla="*/ 291052 w 291051"/>
                <a:gd name="connsiteY13" fmla="*/ 101510 h 274431"/>
                <a:gd name="connsiteX14" fmla="*/ 244362 w 291051"/>
                <a:gd name="connsiteY14" fmla="*/ 54820 h 274431"/>
                <a:gd name="connsiteX15" fmla="*/ 109668 w 291051"/>
                <a:gd name="connsiteY15" fmla="*/ 24227 h 274431"/>
                <a:gd name="connsiteX16" fmla="*/ 181384 w 291051"/>
                <a:gd name="connsiteY16" fmla="*/ 24227 h 274431"/>
                <a:gd name="connsiteX17" fmla="*/ 181384 w 291051"/>
                <a:gd name="connsiteY17" fmla="*/ 54793 h 274431"/>
                <a:gd name="connsiteX18" fmla="*/ 109668 w 291051"/>
                <a:gd name="connsiteY18" fmla="*/ 54793 h 274431"/>
                <a:gd name="connsiteX19" fmla="*/ 109668 w 291051"/>
                <a:gd name="connsiteY19" fmla="*/ 24227 h 274431"/>
                <a:gd name="connsiteX20" fmla="*/ 266797 w 291051"/>
                <a:gd name="connsiteY20" fmla="*/ 227742 h 274431"/>
                <a:gd name="connsiteX21" fmla="*/ 244362 w 291051"/>
                <a:gd name="connsiteY21" fmla="*/ 250178 h 274431"/>
                <a:gd name="connsiteX22" fmla="*/ 46690 w 291051"/>
                <a:gd name="connsiteY22" fmla="*/ 250178 h 274431"/>
                <a:gd name="connsiteX23" fmla="*/ 24254 w 291051"/>
                <a:gd name="connsiteY23" fmla="*/ 227742 h 274431"/>
                <a:gd name="connsiteX24" fmla="*/ 24254 w 291051"/>
                <a:gd name="connsiteY24" fmla="*/ 101510 h 274431"/>
                <a:gd name="connsiteX25" fmla="*/ 46690 w 291051"/>
                <a:gd name="connsiteY25" fmla="*/ 79075 h 274431"/>
                <a:gd name="connsiteX26" fmla="*/ 244362 w 291051"/>
                <a:gd name="connsiteY26" fmla="*/ 79075 h 274431"/>
                <a:gd name="connsiteX27" fmla="*/ 266797 w 291051"/>
                <a:gd name="connsiteY27" fmla="*/ 101510 h 274431"/>
                <a:gd name="connsiteX28" fmla="*/ 266797 w 291051"/>
                <a:gd name="connsiteY28" fmla="*/ 227742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1051" h="274431">
                  <a:moveTo>
                    <a:pt x="244362" y="54820"/>
                  </a:moveTo>
                  <a:lnTo>
                    <a:pt x="205638" y="54820"/>
                  </a:lnTo>
                  <a:lnTo>
                    <a:pt x="205638" y="22408"/>
                  </a:lnTo>
                  <a:cubicBezTo>
                    <a:pt x="205638" y="10060"/>
                    <a:pt x="195578" y="0"/>
                    <a:pt x="183230" y="0"/>
                  </a:cubicBezTo>
                  <a:lnTo>
                    <a:pt x="107821" y="0"/>
                  </a:lnTo>
                  <a:cubicBezTo>
                    <a:pt x="95474" y="0"/>
                    <a:pt x="85414" y="10060"/>
                    <a:pt x="85414" y="22408"/>
                  </a:cubicBezTo>
                  <a:lnTo>
                    <a:pt x="85414" y="54820"/>
                  </a:lnTo>
                  <a:lnTo>
                    <a:pt x="46690" y="54820"/>
                  </a:lnTo>
                  <a:cubicBezTo>
                    <a:pt x="20947" y="54820"/>
                    <a:pt x="0" y="75767"/>
                    <a:pt x="0" y="101510"/>
                  </a:cubicBezTo>
                  <a:lnTo>
                    <a:pt x="0" y="227742"/>
                  </a:lnTo>
                  <a:cubicBezTo>
                    <a:pt x="0" y="253485"/>
                    <a:pt x="20947" y="274432"/>
                    <a:pt x="46690" y="274432"/>
                  </a:cubicBezTo>
                  <a:lnTo>
                    <a:pt x="244362" y="274432"/>
                  </a:lnTo>
                  <a:cubicBezTo>
                    <a:pt x="270105" y="274432"/>
                    <a:pt x="291052" y="253485"/>
                    <a:pt x="291052" y="227742"/>
                  </a:cubicBezTo>
                  <a:lnTo>
                    <a:pt x="291052" y="101510"/>
                  </a:lnTo>
                  <a:cubicBezTo>
                    <a:pt x="291052" y="75767"/>
                    <a:pt x="270105" y="54820"/>
                    <a:pt x="244362" y="54820"/>
                  </a:cubicBezTo>
                  <a:close/>
                  <a:moveTo>
                    <a:pt x="109668" y="24227"/>
                  </a:moveTo>
                  <a:lnTo>
                    <a:pt x="181384" y="24227"/>
                  </a:lnTo>
                  <a:lnTo>
                    <a:pt x="181384" y="54793"/>
                  </a:lnTo>
                  <a:lnTo>
                    <a:pt x="109668" y="54793"/>
                  </a:lnTo>
                  <a:lnTo>
                    <a:pt x="109668" y="24227"/>
                  </a:lnTo>
                  <a:close/>
                  <a:moveTo>
                    <a:pt x="266797" y="227742"/>
                  </a:moveTo>
                  <a:cubicBezTo>
                    <a:pt x="266797" y="240118"/>
                    <a:pt x="256737" y="250178"/>
                    <a:pt x="244362" y="250178"/>
                  </a:cubicBezTo>
                  <a:lnTo>
                    <a:pt x="46690" y="250178"/>
                  </a:lnTo>
                  <a:cubicBezTo>
                    <a:pt x="34314" y="250178"/>
                    <a:pt x="24254" y="240118"/>
                    <a:pt x="24254" y="227742"/>
                  </a:cubicBezTo>
                  <a:lnTo>
                    <a:pt x="24254" y="101510"/>
                  </a:lnTo>
                  <a:cubicBezTo>
                    <a:pt x="24254" y="89135"/>
                    <a:pt x="34314" y="79075"/>
                    <a:pt x="46690" y="79075"/>
                  </a:cubicBezTo>
                  <a:lnTo>
                    <a:pt x="244362" y="79075"/>
                  </a:lnTo>
                  <a:cubicBezTo>
                    <a:pt x="256737" y="79075"/>
                    <a:pt x="266797" y="89135"/>
                    <a:pt x="266797" y="101510"/>
                  </a:cubicBezTo>
                  <a:lnTo>
                    <a:pt x="266797" y="227742"/>
                  </a:lnTo>
                  <a:close/>
                </a:path>
              </a:pathLst>
            </a:custGeom>
            <a:solidFill>
              <a:schemeClr val="bg1"/>
            </a:solidFill>
            <a:ln w="9525" cap="flat">
              <a:solidFill>
                <a:srgbClr val="363F44"/>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E216FC-CAED-EB43-0EAE-40BB97B0FE11}"/>
                </a:ext>
              </a:extLst>
            </p:cNvPr>
            <p:cNvSpPr/>
            <p:nvPr/>
          </p:nvSpPr>
          <p:spPr>
            <a:xfrm>
              <a:off x="1721800" y="3276441"/>
              <a:ext cx="122318" cy="138690"/>
            </a:xfrm>
            <a:custGeom>
              <a:avLst/>
              <a:gdLst>
                <a:gd name="connsiteX0" fmla="*/ 61159 w 122318"/>
                <a:gd name="connsiteY0" fmla="*/ 138690 h 138690"/>
                <a:gd name="connsiteX1" fmla="*/ 0 w 122318"/>
                <a:gd name="connsiteY1" fmla="*/ 77531 h 138690"/>
                <a:gd name="connsiteX2" fmla="*/ 0 w 122318"/>
                <a:gd name="connsiteY2" fmla="*/ 61187 h 138690"/>
                <a:gd name="connsiteX3" fmla="*/ 61159 w 122318"/>
                <a:gd name="connsiteY3" fmla="*/ 0 h 138690"/>
                <a:gd name="connsiteX4" fmla="*/ 122319 w 122318"/>
                <a:gd name="connsiteY4" fmla="*/ 61159 h 138690"/>
                <a:gd name="connsiteX5" fmla="*/ 122319 w 122318"/>
                <a:gd name="connsiteY5" fmla="*/ 77504 h 138690"/>
                <a:gd name="connsiteX6" fmla="*/ 61159 w 122318"/>
                <a:gd name="connsiteY6" fmla="*/ 138663 h 138690"/>
                <a:gd name="connsiteX7" fmla="*/ 61159 w 122318"/>
                <a:gd name="connsiteY7" fmla="*/ 24254 h 138690"/>
                <a:gd name="connsiteX8" fmla="*/ 24254 w 122318"/>
                <a:gd name="connsiteY8" fmla="*/ 61159 h 138690"/>
                <a:gd name="connsiteX9" fmla="*/ 24254 w 122318"/>
                <a:gd name="connsiteY9" fmla="*/ 77504 h 138690"/>
                <a:gd name="connsiteX10" fmla="*/ 61159 w 122318"/>
                <a:gd name="connsiteY10" fmla="*/ 114409 h 138690"/>
                <a:gd name="connsiteX11" fmla="*/ 98065 w 122318"/>
                <a:gd name="connsiteY11" fmla="*/ 77504 h 138690"/>
                <a:gd name="connsiteX12" fmla="*/ 98065 w 122318"/>
                <a:gd name="connsiteY12" fmla="*/ 61159 h 138690"/>
                <a:gd name="connsiteX13" fmla="*/ 61159 w 122318"/>
                <a:gd name="connsiteY13" fmla="*/ 24254 h 1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90">
                  <a:moveTo>
                    <a:pt x="61159" y="138690"/>
                  </a:moveTo>
                  <a:cubicBezTo>
                    <a:pt x="27424" y="138690"/>
                    <a:pt x="0" y="111239"/>
                    <a:pt x="0" y="77531"/>
                  </a:cubicBezTo>
                  <a:lnTo>
                    <a:pt x="0" y="61187"/>
                  </a:lnTo>
                  <a:cubicBezTo>
                    <a:pt x="0" y="27424"/>
                    <a:pt x="27451" y="0"/>
                    <a:pt x="61159" y="0"/>
                  </a:cubicBezTo>
                  <a:cubicBezTo>
                    <a:pt x="94867" y="0"/>
                    <a:pt x="122319" y="27424"/>
                    <a:pt x="122319" y="61159"/>
                  </a:cubicBezTo>
                  <a:lnTo>
                    <a:pt x="122319" y="77504"/>
                  </a:lnTo>
                  <a:cubicBezTo>
                    <a:pt x="122319" y="111239"/>
                    <a:pt x="94867" y="138663"/>
                    <a:pt x="61159" y="138663"/>
                  </a:cubicBezTo>
                  <a:close/>
                  <a:moveTo>
                    <a:pt x="61159" y="24254"/>
                  </a:moveTo>
                  <a:cubicBezTo>
                    <a:pt x="40819" y="24254"/>
                    <a:pt x="24254" y="40819"/>
                    <a:pt x="24254" y="61159"/>
                  </a:cubicBezTo>
                  <a:lnTo>
                    <a:pt x="24254" y="77504"/>
                  </a:lnTo>
                  <a:cubicBezTo>
                    <a:pt x="24254" y="97844"/>
                    <a:pt x="40819" y="114409"/>
                    <a:pt x="61159" y="114409"/>
                  </a:cubicBezTo>
                  <a:cubicBezTo>
                    <a:pt x="81500" y="114409"/>
                    <a:pt x="98065" y="97844"/>
                    <a:pt x="98065" y="77504"/>
                  </a:cubicBezTo>
                  <a:lnTo>
                    <a:pt x="98065" y="61159"/>
                  </a:lnTo>
                  <a:cubicBezTo>
                    <a:pt x="98065" y="40819"/>
                    <a:pt x="81500" y="24254"/>
                    <a:pt x="61159"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267C563-BC11-2422-A516-388AECE69795}"/>
                </a:ext>
              </a:extLst>
            </p:cNvPr>
            <p:cNvSpPr/>
            <p:nvPr/>
          </p:nvSpPr>
          <p:spPr>
            <a:xfrm>
              <a:off x="1689112"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899937A-8FA6-CE65-0CE3-431BE97ABFF8}"/>
                </a:ext>
              </a:extLst>
            </p:cNvPr>
            <p:cNvSpPr/>
            <p:nvPr/>
          </p:nvSpPr>
          <p:spPr>
            <a:xfrm>
              <a:off x="1852580" y="3521629"/>
              <a:ext cx="24254" cy="106498"/>
            </a:xfrm>
            <a:custGeom>
              <a:avLst/>
              <a:gdLst>
                <a:gd name="connsiteX0" fmla="*/ 12127 w 24254"/>
                <a:gd name="connsiteY0" fmla="*/ 106498 h 106498"/>
                <a:gd name="connsiteX1" fmla="*/ 0 w 24254"/>
                <a:gd name="connsiteY1" fmla="*/ 94371 h 106498"/>
                <a:gd name="connsiteX2" fmla="*/ 0 w 24254"/>
                <a:gd name="connsiteY2" fmla="*/ 12127 h 106498"/>
                <a:gd name="connsiteX3" fmla="*/ 12127 w 24254"/>
                <a:gd name="connsiteY3" fmla="*/ 0 h 106498"/>
                <a:gd name="connsiteX4" fmla="*/ 24254 w 24254"/>
                <a:gd name="connsiteY4" fmla="*/ 12127 h 106498"/>
                <a:gd name="connsiteX5" fmla="*/ 24254 w 24254"/>
                <a:gd name="connsiteY5" fmla="*/ 94371 h 106498"/>
                <a:gd name="connsiteX6" fmla="*/ 12127 w 24254"/>
                <a:gd name="connsiteY6" fmla="*/ 106498 h 1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 h="106498">
                  <a:moveTo>
                    <a:pt x="12127" y="106498"/>
                  </a:moveTo>
                  <a:cubicBezTo>
                    <a:pt x="5430" y="106498"/>
                    <a:pt x="0" y="101069"/>
                    <a:pt x="0" y="94371"/>
                  </a:cubicBezTo>
                  <a:lnTo>
                    <a:pt x="0" y="12127"/>
                  </a:lnTo>
                  <a:cubicBezTo>
                    <a:pt x="0" y="5430"/>
                    <a:pt x="5430" y="0"/>
                    <a:pt x="12127" y="0"/>
                  </a:cubicBezTo>
                  <a:cubicBezTo>
                    <a:pt x="18825" y="0"/>
                    <a:pt x="24254" y="5430"/>
                    <a:pt x="24254" y="12127"/>
                  </a:cubicBezTo>
                  <a:lnTo>
                    <a:pt x="24254" y="94371"/>
                  </a:lnTo>
                  <a:cubicBezTo>
                    <a:pt x="24254" y="101069"/>
                    <a:pt x="18825" y="106498"/>
                    <a:pt x="12127" y="106498"/>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A323EB2-E42D-EB79-5467-D0E9547D75AD}"/>
                </a:ext>
              </a:extLst>
            </p:cNvPr>
            <p:cNvSpPr/>
            <p:nvPr/>
          </p:nvSpPr>
          <p:spPr>
            <a:xfrm>
              <a:off x="1623736" y="3439909"/>
              <a:ext cx="318447" cy="188218"/>
            </a:xfrm>
            <a:custGeom>
              <a:avLst/>
              <a:gdLst>
                <a:gd name="connsiteX0" fmla="*/ 306348 w 318447"/>
                <a:gd name="connsiteY0" fmla="*/ 188219 h 188218"/>
                <a:gd name="connsiteX1" fmla="*/ 294221 w 318447"/>
                <a:gd name="connsiteY1" fmla="*/ 176092 h 188218"/>
                <a:gd name="connsiteX2" fmla="*/ 294221 w 318447"/>
                <a:gd name="connsiteY2" fmla="*/ 62041 h 188218"/>
                <a:gd name="connsiteX3" fmla="*/ 256434 w 318447"/>
                <a:gd name="connsiteY3" fmla="*/ 24254 h 188218"/>
                <a:gd name="connsiteX4" fmla="*/ 62041 w 318447"/>
                <a:gd name="connsiteY4" fmla="*/ 24254 h 188218"/>
                <a:gd name="connsiteX5" fmla="*/ 24254 w 318447"/>
                <a:gd name="connsiteY5" fmla="*/ 62041 h 188218"/>
                <a:gd name="connsiteX6" fmla="*/ 24254 w 318447"/>
                <a:gd name="connsiteY6" fmla="*/ 176092 h 188218"/>
                <a:gd name="connsiteX7" fmla="*/ 12127 w 318447"/>
                <a:gd name="connsiteY7" fmla="*/ 188219 h 188218"/>
                <a:gd name="connsiteX8" fmla="*/ 0 w 318447"/>
                <a:gd name="connsiteY8" fmla="*/ 176092 h 188218"/>
                <a:gd name="connsiteX9" fmla="*/ 0 w 318447"/>
                <a:gd name="connsiteY9" fmla="*/ 62041 h 188218"/>
                <a:gd name="connsiteX10" fmla="*/ 62041 w 318447"/>
                <a:gd name="connsiteY10" fmla="*/ 0 h 188218"/>
                <a:gd name="connsiteX11" fmla="*/ 256407 w 318447"/>
                <a:gd name="connsiteY11" fmla="*/ 0 h 188218"/>
                <a:gd name="connsiteX12" fmla="*/ 318448 w 318447"/>
                <a:gd name="connsiteY12" fmla="*/ 62041 h 188218"/>
                <a:gd name="connsiteX13" fmla="*/ 318448 w 318447"/>
                <a:gd name="connsiteY13" fmla="*/ 176092 h 188218"/>
                <a:gd name="connsiteX14" fmla="*/ 306321 w 318447"/>
                <a:gd name="connsiteY14" fmla="*/ 188219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47" h="188218">
                  <a:moveTo>
                    <a:pt x="306348" y="188219"/>
                  </a:moveTo>
                  <a:cubicBezTo>
                    <a:pt x="299651" y="188219"/>
                    <a:pt x="294221" y="182789"/>
                    <a:pt x="294221" y="176092"/>
                  </a:cubicBezTo>
                  <a:lnTo>
                    <a:pt x="294221" y="62041"/>
                  </a:lnTo>
                  <a:cubicBezTo>
                    <a:pt x="294221" y="41205"/>
                    <a:pt x="277271" y="24254"/>
                    <a:pt x="256434" y="24254"/>
                  </a:cubicBezTo>
                  <a:lnTo>
                    <a:pt x="62041" y="24254"/>
                  </a:lnTo>
                  <a:cubicBezTo>
                    <a:pt x="41205" y="24254"/>
                    <a:pt x="24254" y="41205"/>
                    <a:pt x="24254" y="62041"/>
                  </a:cubicBezTo>
                  <a:lnTo>
                    <a:pt x="24254" y="176092"/>
                  </a:lnTo>
                  <a:cubicBezTo>
                    <a:pt x="24254" y="182789"/>
                    <a:pt x="18825" y="188219"/>
                    <a:pt x="12127" y="188219"/>
                  </a:cubicBezTo>
                  <a:cubicBezTo>
                    <a:pt x="5430" y="188219"/>
                    <a:pt x="0" y="182789"/>
                    <a:pt x="0" y="176092"/>
                  </a:cubicBezTo>
                  <a:lnTo>
                    <a:pt x="0" y="62041"/>
                  </a:lnTo>
                  <a:cubicBezTo>
                    <a:pt x="0" y="27837"/>
                    <a:pt x="27837" y="0"/>
                    <a:pt x="62041" y="0"/>
                  </a:cubicBezTo>
                  <a:lnTo>
                    <a:pt x="256407" y="0"/>
                  </a:lnTo>
                  <a:cubicBezTo>
                    <a:pt x="290611" y="0"/>
                    <a:pt x="318448" y="27837"/>
                    <a:pt x="318448" y="62041"/>
                  </a:cubicBezTo>
                  <a:lnTo>
                    <a:pt x="318448" y="176092"/>
                  </a:lnTo>
                  <a:cubicBezTo>
                    <a:pt x="318448" y="182789"/>
                    <a:pt x="313018" y="188219"/>
                    <a:pt x="306321" y="18821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3593467-E80C-86EA-1126-BABE69A0DEA3}"/>
                </a:ext>
              </a:extLst>
            </p:cNvPr>
            <p:cNvSpPr/>
            <p:nvPr/>
          </p:nvSpPr>
          <p:spPr>
            <a:xfrm>
              <a:off x="2179490" y="3276468"/>
              <a:ext cx="122318" cy="138662"/>
            </a:xfrm>
            <a:custGeom>
              <a:avLst/>
              <a:gdLst>
                <a:gd name="connsiteX0" fmla="*/ 61159 w 122318"/>
                <a:gd name="connsiteY0" fmla="*/ 138663 h 138662"/>
                <a:gd name="connsiteX1" fmla="*/ 0 w 122318"/>
                <a:gd name="connsiteY1" fmla="*/ 77504 h 138662"/>
                <a:gd name="connsiteX2" fmla="*/ 0 w 122318"/>
                <a:gd name="connsiteY2" fmla="*/ 61159 h 138662"/>
                <a:gd name="connsiteX3" fmla="*/ 61159 w 122318"/>
                <a:gd name="connsiteY3" fmla="*/ 0 h 138662"/>
                <a:gd name="connsiteX4" fmla="*/ 122319 w 122318"/>
                <a:gd name="connsiteY4" fmla="*/ 61159 h 138662"/>
                <a:gd name="connsiteX5" fmla="*/ 122319 w 122318"/>
                <a:gd name="connsiteY5" fmla="*/ 77504 h 138662"/>
                <a:gd name="connsiteX6" fmla="*/ 61159 w 122318"/>
                <a:gd name="connsiteY6" fmla="*/ 138663 h 138662"/>
                <a:gd name="connsiteX7" fmla="*/ 61159 w 122318"/>
                <a:gd name="connsiteY7" fmla="*/ 24227 h 138662"/>
                <a:gd name="connsiteX8" fmla="*/ 24254 w 122318"/>
                <a:gd name="connsiteY8" fmla="*/ 61132 h 138662"/>
                <a:gd name="connsiteX9" fmla="*/ 24254 w 122318"/>
                <a:gd name="connsiteY9" fmla="*/ 77476 h 138662"/>
                <a:gd name="connsiteX10" fmla="*/ 61159 w 122318"/>
                <a:gd name="connsiteY10" fmla="*/ 114381 h 138662"/>
                <a:gd name="connsiteX11" fmla="*/ 98065 w 122318"/>
                <a:gd name="connsiteY11" fmla="*/ 77476 h 138662"/>
                <a:gd name="connsiteX12" fmla="*/ 98065 w 122318"/>
                <a:gd name="connsiteY12" fmla="*/ 61132 h 138662"/>
                <a:gd name="connsiteX13" fmla="*/ 61159 w 122318"/>
                <a:gd name="connsiteY13" fmla="*/ 24227 h 1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8" h="138662">
                  <a:moveTo>
                    <a:pt x="61159" y="138663"/>
                  </a:moveTo>
                  <a:cubicBezTo>
                    <a:pt x="27424" y="138663"/>
                    <a:pt x="0" y="111211"/>
                    <a:pt x="0" y="77504"/>
                  </a:cubicBezTo>
                  <a:lnTo>
                    <a:pt x="0" y="61159"/>
                  </a:lnTo>
                  <a:cubicBezTo>
                    <a:pt x="0" y="27424"/>
                    <a:pt x="27451" y="0"/>
                    <a:pt x="61159" y="0"/>
                  </a:cubicBezTo>
                  <a:cubicBezTo>
                    <a:pt x="94867" y="0"/>
                    <a:pt x="122319" y="27424"/>
                    <a:pt x="122319" y="61159"/>
                  </a:cubicBezTo>
                  <a:lnTo>
                    <a:pt x="122319" y="77504"/>
                  </a:lnTo>
                  <a:cubicBezTo>
                    <a:pt x="122319" y="111239"/>
                    <a:pt x="94895" y="138663"/>
                    <a:pt x="61159" y="138663"/>
                  </a:cubicBezTo>
                  <a:close/>
                  <a:moveTo>
                    <a:pt x="61159" y="24227"/>
                  </a:moveTo>
                  <a:cubicBezTo>
                    <a:pt x="40819" y="24227"/>
                    <a:pt x="24254" y="40791"/>
                    <a:pt x="24254" y="61132"/>
                  </a:cubicBezTo>
                  <a:lnTo>
                    <a:pt x="24254" y="77476"/>
                  </a:lnTo>
                  <a:cubicBezTo>
                    <a:pt x="24254" y="97816"/>
                    <a:pt x="40819" y="114381"/>
                    <a:pt x="61159" y="114381"/>
                  </a:cubicBezTo>
                  <a:cubicBezTo>
                    <a:pt x="81500" y="114381"/>
                    <a:pt x="98065" y="97816"/>
                    <a:pt x="98065" y="77476"/>
                  </a:cubicBezTo>
                  <a:lnTo>
                    <a:pt x="98065" y="61132"/>
                  </a:lnTo>
                  <a:cubicBezTo>
                    <a:pt x="98065" y="40791"/>
                    <a:pt x="81500" y="24227"/>
                    <a:pt x="61159" y="24227"/>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0E45C18-8061-3B90-D7C2-E3C03157E4BA}"/>
                </a:ext>
              </a:extLst>
            </p:cNvPr>
            <p:cNvSpPr/>
            <p:nvPr/>
          </p:nvSpPr>
          <p:spPr>
            <a:xfrm>
              <a:off x="1623736" y="3603874"/>
              <a:ext cx="376107" cy="448704"/>
            </a:xfrm>
            <a:custGeom>
              <a:avLst/>
              <a:gdLst>
                <a:gd name="connsiteX0" fmla="*/ 363980 w 376107"/>
                <a:gd name="connsiteY0" fmla="*/ 0 h 448704"/>
                <a:gd name="connsiteX1" fmla="*/ 12127 w 376107"/>
                <a:gd name="connsiteY1" fmla="*/ 0 h 448704"/>
                <a:gd name="connsiteX2" fmla="*/ 0 w 376107"/>
                <a:gd name="connsiteY2" fmla="*/ 12127 h 448704"/>
                <a:gd name="connsiteX3" fmla="*/ 12127 w 376107"/>
                <a:gd name="connsiteY3" fmla="*/ 24254 h 448704"/>
                <a:gd name="connsiteX4" fmla="*/ 351853 w 376107"/>
                <a:gd name="connsiteY4" fmla="*/ 24254 h 448704"/>
                <a:gd name="connsiteX5" fmla="*/ 351853 w 376107"/>
                <a:gd name="connsiteY5" fmla="*/ 72763 h 448704"/>
                <a:gd name="connsiteX6" fmla="*/ 12127 w 376107"/>
                <a:gd name="connsiteY6" fmla="*/ 72763 h 448704"/>
                <a:gd name="connsiteX7" fmla="*/ 0 w 376107"/>
                <a:gd name="connsiteY7" fmla="*/ 84890 h 448704"/>
                <a:gd name="connsiteX8" fmla="*/ 0 w 376107"/>
                <a:gd name="connsiteY8" fmla="*/ 436577 h 448704"/>
                <a:gd name="connsiteX9" fmla="*/ 12127 w 376107"/>
                <a:gd name="connsiteY9" fmla="*/ 448705 h 448704"/>
                <a:gd name="connsiteX10" fmla="*/ 168953 w 376107"/>
                <a:gd name="connsiteY10" fmla="*/ 448705 h 448704"/>
                <a:gd name="connsiteX11" fmla="*/ 181080 w 376107"/>
                <a:gd name="connsiteY11" fmla="*/ 436577 h 448704"/>
                <a:gd name="connsiteX12" fmla="*/ 168953 w 376107"/>
                <a:gd name="connsiteY12" fmla="*/ 424450 h 448704"/>
                <a:gd name="connsiteX13" fmla="*/ 24254 w 376107"/>
                <a:gd name="connsiteY13" fmla="*/ 424450 h 448704"/>
                <a:gd name="connsiteX14" fmla="*/ 24254 w 376107"/>
                <a:gd name="connsiteY14" fmla="*/ 97017 h 448704"/>
                <a:gd name="connsiteX15" fmla="*/ 315306 w 376107"/>
                <a:gd name="connsiteY15" fmla="*/ 97017 h 448704"/>
                <a:gd name="connsiteX16" fmla="*/ 315306 w 376107"/>
                <a:gd name="connsiteY16" fmla="*/ 133399 h 448704"/>
                <a:gd name="connsiteX17" fmla="*/ 327433 w 376107"/>
                <a:gd name="connsiteY17" fmla="*/ 145526 h 448704"/>
                <a:gd name="connsiteX18" fmla="*/ 339560 w 376107"/>
                <a:gd name="connsiteY18" fmla="*/ 133399 h 448704"/>
                <a:gd name="connsiteX19" fmla="*/ 339560 w 376107"/>
                <a:gd name="connsiteY19" fmla="*/ 97017 h 448704"/>
                <a:gd name="connsiteX20" fmla="*/ 363980 w 376107"/>
                <a:gd name="connsiteY20" fmla="*/ 97017 h 448704"/>
                <a:gd name="connsiteX21" fmla="*/ 376107 w 376107"/>
                <a:gd name="connsiteY21" fmla="*/ 84890 h 448704"/>
                <a:gd name="connsiteX22" fmla="*/ 376107 w 376107"/>
                <a:gd name="connsiteY22" fmla="*/ 12127 h 448704"/>
                <a:gd name="connsiteX23" fmla="*/ 363980 w 376107"/>
                <a:gd name="connsiteY23" fmla="*/ 0 h 4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107" h="448704">
                  <a:moveTo>
                    <a:pt x="363980" y="0"/>
                  </a:moveTo>
                  <a:lnTo>
                    <a:pt x="12127" y="0"/>
                  </a:lnTo>
                  <a:cubicBezTo>
                    <a:pt x="5430" y="0"/>
                    <a:pt x="0" y="5430"/>
                    <a:pt x="0" y="12127"/>
                  </a:cubicBezTo>
                  <a:cubicBezTo>
                    <a:pt x="0" y="18825"/>
                    <a:pt x="5430" y="24254"/>
                    <a:pt x="12127" y="24254"/>
                  </a:cubicBezTo>
                  <a:lnTo>
                    <a:pt x="351853" y="24254"/>
                  </a:lnTo>
                  <a:lnTo>
                    <a:pt x="351853" y="72763"/>
                  </a:lnTo>
                  <a:lnTo>
                    <a:pt x="12127" y="72763"/>
                  </a:lnTo>
                  <a:cubicBezTo>
                    <a:pt x="5430" y="72763"/>
                    <a:pt x="0" y="78193"/>
                    <a:pt x="0" y="84890"/>
                  </a:cubicBezTo>
                  <a:lnTo>
                    <a:pt x="0" y="436577"/>
                  </a:lnTo>
                  <a:cubicBezTo>
                    <a:pt x="0" y="443275"/>
                    <a:pt x="5430" y="448705"/>
                    <a:pt x="12127" y="448705"/>
                  </a:cubicBezTo>
                  <a:lnTo>
                    <a:pt x="168953" y="448705"/>
                  </a:lnTo>
                  <a:cubicBezTo>
                    <a:pt x="175651" y="448705"/>
                    <a:pt x="181080" y="443275"/>
                    <a:pt x="181080" y="436577"/>
                  </a:cubicBezTo>
                  <a:cubicBezTo>
                    <a:pt x="181080" y="429880"/>
                    <a:pt x="175651" y="424450"/>
                    <a:pt x="168953" y="424450"/>
                  </a:cubicBezTo>
                  <a:lnTo>
                    <a:pt x="24254" y="424450"/>
                  </a:lnTo>
                  <a:lnTo>
                    <a:pt x="24254" y="97017"/>
                  </a:lnTo>
                  <a:lnTo>
                    <a:pt x="315306" y="97017"/>
                  </a:lnTo>
                  <a:lnTo>
                    <a:pt x="315306" y="133399"/>
                  </a:lnTo>
                  <a:cubicBezTo>
                    <a:pt x="315306" y="140096"/>
                    <a:pt x="320736" y="145526"/>
                    <a:pt x="327433" y="145526"/>
                  </a:cubicBezTo>
                  <a:cubicBezTo>
                    <a:pt x="334131" y="145526"/>
                    <a:pt x="339560" y="140096"/>
                    <a:pt x="339560" y="133399"/>
                  </a:cubicBezTo>
                  <a:lnTo>
                    <a:pt x="339560" y="97017"/>
                  </a:lnTo>
                  <a:lnTo>
                    <a:pt x="363980" y="97017"/>
                  </a:lnTo>
                  <a:cubicBezTo>
                    <a:pt x="370677" y="97017"/>
                    <a:pt x="376107" y="91588"/>
                    <a:pt x="376107" y="84890"/>
                  </a:cubicBezTo>
                  <a:lnTo>
                    <a:pt x="376107" y="12127"/>
                  </a:lnTo>
                  <a:cubicBezTo>
                    <a:pt x="376107" y="5430"/>
                    <a:pt x="370677" y="0"/>
                    <a:pt x="363980" y="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639331-B1F0-6E94-A3F0-5CC6578F1DAF}"/>
                </a:ext>
              </a:extLst>
            </p:cNvPr>
            <p:cNvSpPr/>
            <p:nvPr/>
          </p:nvSpPr>
          <p:spPr>
            <a:xfrm>
              <a:off x="1960567" y="3366485"/>
              <a:ext cx="102501" cy="135079"/>
            </a:xfrm>
            <a:custGeom>
              <a:avLst/>
              <a:gdLst>
                <a:gd name="connsiteX0" fmla="*/ 90375 w 102501"/>
                <a:gd name="connsiteY0" fmla="*/ 135080 h 135079"/>
                <a:gd name="connsiteX1" fmla="*/ 12127 w 102501"/>
                <a:gd name="connsiteY1" fmla="*/ 135080 h 135079"/>
                <a:gd name="connsiteX2" fmla="*/ 0 w 102501"/>
                <a:gd name="connsiteY2" fmla="*/ 122953 h 135079"/>
                <a:gd name="connsiteX3" fmla="*/ 0 w 102501"/>
                <a:gd name="connsiteY3" fmla="*/ 12127 h 135079"/>
                <a:gd name="connsiteX4" fmla="*/ 12127 w 102501"/>
                <a:gd name="connsiteY4" fmla="*/ 0 h 135079"/>
                <a:gd name="connsiteX5" fmla="*/ 90375 w 102501"/>
                <a:gd name="connsiteY5" fmla="*/ 0 h 135079"/>
                <a:gd name="connsiteX6" fmla="*/ 102502 w 102501"/>
                <a:gd name="connsiteY6" fmla="*/ 12127 h 135079"/>
                <a:gd name="connsiteX7" fmla="*/ 102502 w 102501"/>
                <a:gd name="connsiteY7" fmla="*/ 122953 h 135079"/>
                <a:gd name="connsiteX8" fmla="*/ 90375 w 102501"/>
                <a:gd name="connsiteY8" fmla="*/ 135080 h 135079"/>
                <a:gd name="connsiteX9" fmla="*/ 24254 w 102501"/>
                <a:gd name="connsiteY9" fmla="*/ 110826 h 135079"/>
                <a:gd name="connsiteX10" fmla="*/ 78248 w 102501"/>
                <a:gd name="connsiteY10" fmla="*/ 110826 h 135079"/>
                <a:gd name="connsiteX11" fmla="*/ 78248 w 102501"/>
                <a:gd name="connsiteY11" fmla="*/ 24254 h 135079"/>
                <a:gd name="connsiteX12" fmla="*/ 24254 w 102501"/>
                <a:gd name="connsiteY12" fmla="*/ 24254 h 135079"/>
                <a:gd name="connsiteX13" fmla="*/ 24254 w 102501"/>
                <a:gd name="connsiteY13" fmla="*/ 110826 h 13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01" h="135079">
                  <a:moveTo>
                    <a:pt x="90375" y="135080"/>
                  </a:moveTo>
                  <a:lnTo>
                    <a:pt x="12127" y="135080"/>
                  </a:lnTo>
                  <a:cubicBezTo>
                    <a:pt x="5430" y="135080"/>
                    <a:pt x="0" y="129650"/>
                    <a:pt x="0" y="122953"/>
                  </a:cubicBezTo>
                  <a:lnTo>
                    <a:pt x="0" y="12127"/>
                  </a:lnTo>
                  <a:cubicBezTo>
                    <a:pt x="0" y="5430"/>
                    <a:pt x="5430" y="0"/>
                    <a:pt x="12127" y="0"/>
                  </a:cubicBezTo>
                  <a:lnTo>
                    <a:pt x="90375" y="0"/>
                  </a:lnTo>
                  <a:cubicBezTo>
                    <a:pt x="97072" y="0"/>
                    <a:pt x="102502" y="5430"/>
                    <a:pt x="102502" y="12127"/>
                  </a:cubicBezTo>
                  <a:lnTo>
                    <a:pt x="102502" y="122953"/>
                  </a:lnTo>
                  <a:cubicBezTo>
                    <a:pt x="102502" y="129650"/>
                    <a:pt x="97072" y="135080"/>
                    <a:pt x="90375" y="135080"/>
                  </a:cubicBezTo>
                  <a:close/>
                  <a:moveTo>
                    <a:pt x="24254" y="110826"/>
                  </a:moveTo>
                  <a:lnTo>
                    <a:pt x="78248" y="110826"/>
                  </a:lnTo>
                  <a:lnTo>
                    <a:pt x="78248" y="24254"/>
                  </a:lnTo>
                  <a:lnTo>
                    <a:pt x="24254" y="24254"/>
                  </a:lnTo>
                  <a:lnTo>
                    <a:pt x="24254" y="110826"/>
                  </a:lnTo>
                  <a:close/>
                </a:path>
              </a:pathLst>
            </a:custGeom>
            <a:solidFill>
              <a:schemeClr val="bg1"/>
            </a:solidFill>
            <a:ln w="9525" cap="flat">
              <a:solidFill>
                <a:srgbClr val="363F44"/>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C2D2ED-BA36-34EE-5362-20CED9AD2EC7}"/>
                </a:ext>
              </a:extLst>
            </p:cNvPr>
            <p:cNvSpPr/>
            <p:nvPr/>
          </p:nvSpPr>
          <p:spPr>
            <a:xfrm>
              <a:off x="1987649" y="3439909"/>
              <a:ext cx="412223" cy="612696"/>
            </a:xfrm>
            <a:custGeom>
              <a:avLst/>
              <a:gdLst>
                <a:gd name="connsiteX0" fmla="*/ 350182 w 412223"/>
                <a:gd name="connsiteY0" fmla="*/ 0 h 612696"/>
                <a:gd name="connsiteX1" fmla="*/ 155817 w 412223"/>
                <a:gd name="connsiteY1" fmla="*/ 0 h 612696"/>
                <a:gd name="connsiteX2" fmla="*/ 93776 w 412223"/>
                <a:gd name="connsiteY2" fmla="*/ 62041 h 612696"/>
                <a:gd name="connsiteX3" fmla="*/ 93776 w 412223"/>
                <a:gd name="connsiteY3" fmla="*/ 110192 h 612696"/>
                <a:gd name="connsiteX4" fmla="*/ 64395 w 412223"/>
                <a:gd name="connsiteY4" fmla="*/ 94647 h 612696"/>
                <a:gd name="connsiteX5" fmla="*/ 4999 w 412223"/>
                <a:gd name="connsiteY5" fmla="*/ 113279 h 612696"/>
                <a:gd name="connsiteX6" fmla="*/ 23576 w 412223"/>
                <a:gd name="connsiteY6" fmla="*/ 172646 h 612696"/>
                <a:gd name="connsiteX7" fmla="*/ 123294 w 412223"/>
                <a:gd name="connsiteY7" fmla="*/ 225427 h 612696"/>
                <a:gd name="connsiteX8" fmla="*/ 128944 w 412223"/>
                <a:gd name="connsiteY8" fmla="*/ 226833 h 612696"/>
                <a:gd name="connsiteX9" fmla="*/ 139666 w 412223"/>
                <a:gd name="connsiteY9" fmla="*/ 220383 h 612696"/>
                <a:gd name="connsiteX10" fmla="*/ 134622 w 412223"/>
                <a:gd name="connsiteY10" fmla="*/ 203984 h 612696"/>
                <a:gd name="connsiteX11" fmla="*/ 34849 w 412223"/>
                <a:gd name="connsiteY11" fmla="*/ 151176 h 612696"/>
                <a:gd name="connsiteX12" fmla="*/ 26470 w 412223"/>
                <a:gd name="connsiteY12" fmla="*/ 124496 h 612696"/>
                <a:gd name="connsiteX13" fmla="*/ 53095 w 412223"/>
                <a:gd name="connsiteY13" fmla="*/ 116090 h 612696"/>
                <a:gd name="connsiteX14" fmla="*/ 100225 w 412223"/>
                <a:gd name="connsiteY14" fmla="*/ 141033 h 612696"/>
                <a:gd name="connsiteX15" fmla="*/ 100666 w 412223"/>
                <a:gd name="connsiteY15" fmla="*/ 141226 h 612696"/>
                <a:gd name="connsiteX16" fmla="*/ 101851 w 412223"/>
                <a:gd name="connsiteY16" fmla="*/ 141722 h 612696"/>
                <a:gd name="connsiteX17" fmla="*/ 102981 w 412223"/>
                <a:gd name="connsiteY17" fmla="*/ 142081 h 612696"/>
                <a:gd name="connsiteX18" fmla="*/ 104084 w 412223"/>
                <a:gd name="connsiteY18" fmla="*/ 142274 h 612696"/>
                <a:gd name="connsiteX19" fmla="*/ 105407 w 412223"/>
                <a:gd name="connsiteY19" fmla="*/ 142411 h 612696"/>
                <a:gd name="connsiteX20" fmla="*/ 105875 w 412223"/>
                <a:gd name="connsiteY20" fmla="*/ 142466 h 612696"/>
                <a:gd name="connsiteX21" fmla="*/ 106454 w 412223"/>
                <a:gd name="connsiteY21" fmla="*/ 142411 h 612696"/>
                <a:gd name="connsiteX22" fmla="*/ 107749 w 412223"/>
                <a:gd name="connsiteY22" fmla="*/ 142274 h 612696"/>
                <a:gd name="connsiteX23" fmla="*/ 108879 w 412223"/>
                <a:gd name="connsiteY23" fmla="*/ 142053 h 612696"/>
                <a:gd name="connsiteX24" fmla="*/ 109982 w 412223"/>
                <a:gd name="connsiteY24" fmla="*/ 141722 h 612696"/>
                <a:gd name="connsiteX25" fmla="*/ 111112 w 412223"/>
                <a:gd name="connsiteY25" fmla="*/ 141254 h 612696"/>
                <a:gd name="connsiteX26" fmla="*/ 112104 w 412223"/>
                <a:gd name="connsiteY26" fmla="*/ 140730 h 612696"/>
                <a:gd name="connsiteX27" fmla="*/ 113096 w 412223"/>
                <a:gd name="connsiteY27" fmla="*/ 140069 h 612696"/>
                <a:gd name="connsiteX28" fmla="*/ 113978 w 412223"/>
                <a:gd name="connsiteY28" fmla="*/ 139324 h 612696"/>
                <a:gd name="connsiteX29" fmla="*/ 114833 w 412223"/>
                <a:gd name="connsiteY29" fmla="*/ 138470 h 612696"/>
                <a:gd name="connsiteX30" fmla="*/ 115549 w 412223"/>
                <a:gd name="connsiteY30" fmla="*/ 137616 h 612696"/>
                <a:gd name="connsiteX31" fmla="*/ 116266 w 412223"/>
                <a:gd name="connsiteY31" fmla="*/ 136513 h 612696"/>
                <a:gd name="connsiteX32" fmla="*/ 116597 w 412223"/>
                <a:gd name="connsiteY32" fmla="*/ 136017 h 612696"/>
                <a:gd name="connsiteX33" fmla="*/ 116790 w 412223"/>
                <a:gd name="connsiteY33" fmla="*/ 135576 h 612696"/>
                <a:gd name="connsiteX34" fmla="*/ 117286 w 412223"/>
                <a:gd name="connsiteY34" fmla="*/ 134363 h 612696"/>
                <a:gd name="connsiteX35" fmla="*/ 117617 w 412223"/>
                <a:gd name="connsiteY35" fmla="*/ 133288 h 612696"/>
                <a:gd name="connsiteX36" fmla="*/ 117837 w 412223"/>
                <a:gd name="connsiteY36" fmla="*/ 132131 h 612696"/>
                <a:gd name="connsiteX37" fmla="*/ 117975 w 412223"/>
                <a:gd name="connsiteY37" fmla="*/ 130835 h 612696"/>
                <a:gd name="connsiteX38" fmla="*/ 118030 w 412223"/>
                <a:gd name="connsiteY38" fmla="*/ 130339 h 612696"/>
                <a:gd name="connsiteX39" fmla="*/ 118030 w 412223"/>
                <a:gd name="connsiteY39" fmla="*/ 62069 h 612696"/>
                <a:gd name="connsiteX40" fmla="*/ 155817 w 412223"/>
                <a:gd name="connsiteY40" fmla="*/ 24282 h 612696"/>
                <a:gd name="connsiteX41" fmla="*/ 350182 w 412223"/>
                <a:gd name="connsiteY41" fmla="*/ 24282 h 612696"/>
                <a:gd name="connsiteX42" fmla="*/ 387969 w 412223"/>
                <a:gd name="connsiteY42" fmla="*/ 62069 h 612696"/>
                <a:gd name="connsiteX43" fmla="*/ 387969 w 412223"/>
                <a:gd name="connsiteY43" fmla="*/ 257316 h 612696"/>
                <a:gd name="connsiteX44" fmla="*/ 367408 w 412223"/>
                <a:gd name="connsiteY44" fmla="*/ 277877 h 612696"/>
                <a:gd name="connsiteX45" fmla="*/ 346847 w 412223"/>
                <a:gd name="connsiteY45" fmla="*/ 257316 h 612696"/>
                <a:gd name="connsiteX46" fmla="*/ 346847 w 412223"/>
                <a:gd name="connsiteY46" fmla="*/ 93875 h 612696"/>
                <a:gd name="connsiteX47" fmla="*/ 334720 w 412223"/>
                <a:gd name="connsiteY47" fmla="*/ 81748 h 612696"/>
                <a:gd name="connsiteX48" fmla="*/ 322593 w 412223"/>
                <a:gd name="connsiteY48" fmla="*/ 93875 h 612696"/>
                <a:gd name="connsiteX49" fmla="*/ 322593 w 412223"/>
                <a:gd name="connsiteY49" fmla="*/ 559723 h 612696"/>
                <a:gd name="connsiteX50" fmla="*/ 293846 w 412223"/>
                <a:gd name="connsiteY50" fmla="*/ 588470 h 612696"/>
                <a:gd name="connsiteX51" fmla="*/ 265127 w 412223"/>
                <a:gd name="connsiteY51" fmla="*/ 559723 h 612696"/>
                <a:gd name="connsiteX52" fmla="*/ 265127 w 412223"/>
                <a:gd name="connsiteY52" fmla="*/ 282480 h 612696"/>
                <a:gd name="connsiteX53" fmla="*/ 253000 w 412223"/>
                <a:gd name="connsiteY53" fmla="*/ 270353 h 612696"/>
                <a:gd name="connsiteX54" fmla="*/ 240872 w 412223"/>
                <a:gd name="connsiteY54" fmla="*/ 282480 h 612696"/>
                <a:gd name="connsiteX55" fmla="*/ 240872 w 412223"/>
                <a:gd name="connsiteY55" fmla="*/ 559723 h 612696"/>
                <a:gd name="connsiteX56" fmla="*/ 212126 w 412223"/>
                <a:gd name="connsiteY56" fmla="*/ 588470 h 612696"/>
                <a:gd name="connsiteX57" fmla="*/ 183379 w 412223"/>
                <a:gd name="connsiteY57" fmla="*/ 559723 h 612696"/>
                <a:gd name="connsiteX58" fmla="*/ 183379 w 412223"/>
                <a:gd name="connsiteY58" fmla="*/ 93848 h 612696"/>
                <a:gd name="connsiteX59" fmla="*/ 171252 w 412223"/>
                <a:gd name="connsiteY59" fmla="*/ 81720 h 612696"/>
                <a:gd name="connsiteX60" fmla="*/ 159125 w 412223"/>
                <a:gd name="connsiteY60" fmla="*/ 93848 h 612696"/>
                <a:gd name="connsiteX61" fmla="*/ 159125 w 412223"/>
                <a:gd name="connsiteY61" fmla="*/ 559696 h 612696"/>
                <a:gd name="connsiteX62" fmla="*/ 212126 w 412223"/>
                <a:gd name="connsiteY62" fmla="*/ 612697 h 612696"/>
                <a:gd name="connsiteX63" fmla="*/ 253000 w 412223"/>
                <a:gd name="connsiteY63" fmla="*/ 593403 h 612696"/>
                <a:gd name="connsiteX64" fmla="*/ 293846 w 412223"/>
                <a:gd name="connsiteY64" fmla="*/ 612697 h 612696"/>
                <a:gd name="connsiteX65" fmla="*/ 346847 w 412223"/>
                <a:gd name="connsiteY65" fmla="*/ 559696 h 612696"/>
                <a:gd name="connsiteX66" fmla="*/ 346847 w 412223"/>
                <a:gd name="connsiteY66" fmla="*/ 297088 h 612696"/>
                <a:gd name="connsiteX67" fmla="*/ 367408 w 412223"/>
                <a:gd name="connsiteY67" fmla="*/ 302131 h 612696"/>
                <a:gd name="connsiteX68" fmla="*/ 412224 w 412223"/>
                <a:gd name="connsiteY68" fmla="*/ 257316 h 612696"/>
                <a:gd name="connsiteX69" fmla="*/ 412224 w 412223"/>
                <a:gd name="connsiteY69" fmla="*/ 62069 h 612696"/>
                <a:gd name="connsiteX70" fmla="*/ 350182 w 412223"/>
                <a:gd name="connsiteY70" fmla="*/ 28 h 6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2223" h="612696">
                  <a:moveTo>
                    <a:pt x="350182" y="0"/>
                  </a:moveTo>
                  <a:lnTo>
                    <a:pt x="155817" y="0"/>
                  </a:lnTo>
                  <a:cubicBezTo>
                    <a:pt x="121613" y="0"/>
                    <a:pt x="93776" y="27837"/>
                    <a:pt x="93776" y="62041"/>
                  </a:cubicBezTo>
                  <a:lnTo>
                    <a:pt x="93776" y="110192"/>
                  </a:lnTo>
                  <a:lnTo>
                    <a:pt x="64395" y="94647"/>
                  </a:lnTo>
                  <a:cubicBezTo>
                    <a:pt x="42897" y="83402"/>
                    <a:pt x="16245" y="91780"/>
                    <a:pt x="4999" y="113279"/>
                  </a:cubicBezTo>
                  <a:cubicBezTo>
                    <a:pt x="-6246" y="134804"/>
                    <a:pt x="2133" y="161456"/>
                    <a:pt x="23576" y="172646"/>
                  </a:cubicBezTo>
                  <a:lnTo>
                    <a:pt x="123294" y="225427"/>
                  </a:lnTo>
                  <a:cubicBezTo>
                    <a:pt x="125113" y="226392"/>
                    <a:pt x="127043" y="226833"/>
                    <a:pt x="128944" y="226833"/>
                  </a:cubicBezTo>
                  <a:cubicBezTo>
                    <a:pt x="133299" y="226833"/>
                    <a:pt x="137489" y="224490"/>
                    <a:pt x="139666" y="220383"/>
                  </a:cubicBezTo>
                  <a:cubicBezTo>
                    <a:pt x="142808" y="214458"/>
                    <a:pt x="140548" y="207126"/>
                    <a:pt x="134622" y="203984"/>
                  </a:cubicBezTo>
                  <a:lnTo>
                    <a:pt x="34849" y="151176"/>
                  </a:lnTo>
                  <a:cubicBezTo>
                    <a:pt x="25175" y="146132"/>
                    <a:pt x="21426" y="134170"/>
                    <a:pt x="26470" y="124496"/>
                  </a:cubicBezTo>
                  <a:cubicBezTo>
                    <a:pt x="31514" y="114822"/>
                    <a:pt x="43503" y="111074"/>
                    <a:pt x="53095" y="116090"/>
                  </a:cubicBezTo>
                  <a:lnTo>
                    <a:pt x="100225" y="141033"/>
                  </a:lnTo>
                  <a:cubicBezTo>
                    <a:pt x="100363" y="141116"/>
                    <a:pt x="100528" y="141143"/>
                    <a:pt x="100666" y="141226"/>
                  </a:cubicBezTo>
                  <a:cubicBezTo>
                    <a:pt x="101052" y="141419"/>
                    <a:pt x="101465" y="141557"/>
                    <a:pt x="101851" y="141722"/>
                  </a:cubicBezTo>
                  <a:cubicBezTo>
                    <a:pt x="102237" y="141860"/>
                    <a:pt x="102595" y="141970"/>
                    <a:pt x="102981" y="142081"/>
                  </a:cubicBezTo>
                  <a:cubicBezTo>
                    <a:pt x="103340" y="142163"/>
                    <a:pt x="103698" y="142218"/>
                    <a:pt x="104084" y="142274"/>
                  </a:cubicBezTo>
                  <a:cubicBezTo>
                    <a:pt x="104525" y="142329"/>
                    <a:pt x="104966" y="142384"/>
                    <a:pt x="105407" y="142411"/>
                  </a:cubicBezTo>
                  <a:cubicBezTo>
                    <a:pt x="105572" y="142411"/>
                    <a:pt x="105710" y="142466"/>
                    <a:pt x="105875" y="142466"/>
                  </a:cubicBezTo>
                  <a:cubicBezTo>
                    <a:pt x="106068" y="142466"/>
                    <a:pt x="106261" y="142411"/>
                    <a:pt x="106454" y="142411"/>
                  </a:cubicBezTo>
                  <a:cubicBezTo>
                    <a:pt x="106895" y="142411"/>
                    <a:pt x="107309" y="142356"/>
                    <a:pt x="107749" y="142274"/>
                  </a:cubicBezTo>
                  <a:cubicBezTo>
                    <a:pt x="108135" y="142218"/>
                    <a:pt x="108521" y="142136"/>
                    <a:pt x="108879" y="142053"/>
                  </a:cubicBezTo>
                  <a:cubicBezTo>
                    <a:pt x="109265" y="141970"/>
                    <a:pt x="109624" y="141833"/>
                    <a:pt x="109982" y="141722"/>
                  </a:cubicBezTo>
                  <a:cubicBezTo>
                    <a:pt x="110368" y="141584"/>
                    <a:pt x="110726" y="141419"/>
                    <a:pt x="111112" y="141254"/>
                  </a:cubicBezTo>
                  <a:cubicBezTo>
                    <a:pt x="111443" y="141088"/>
                    <a:pt x="111773" y="140923"/>
                    <a:pt x="112104" y="140730"/>
                  </a:cubicBezTo>
                  <a:cubicBezTo>
                    <a:pt x="112435" y="140510"/>
                    <a:pt x="112766" y="140317"/>
                    <a:pt x="113096" y="140069"/>
                  </a:cubicBezTo>
                  <a:cubicBezTo>
                    <a:pt x="113400" y="139848"/>
                    <a:pt x="113703" y="139600"/>
                    <a:pt x="113978" y="139324"/>
                  </a:cubicBezTo>
                  <a:cubicBezTo>
                    <a:pt x="114282" y="139049"/>
                    <a:pt x="114557" y="138773"/>
                    <a:pt x="114833" y="138470"/>
                  </a:cubicBezTo>
                  <a:cubicBezTo>
                    <a:pt x="115081" y="138194"/>
                    <a:pt x="115329" y="137919"/>
                    <a:pt x="115549" y="137616"/>
                  </a:cubicBezTo>
                  <a:cubicBezTo>
                    <a:pt x="115825" y="137257"/>
                    <a:pt x="116046" y="136899"/>
                    <a:pt x="116266" y="136513"/>
                  </a:cubicBezTo>
                  <a:cubicBezTo>
                    <a:pt x="116376" y="136348"/>
                    <a:pt x="116487" y="136210"/>
                    <a:pt x="116597" y="136017"/>
                  </a:cubicBezTo>
                  <a:cubicBezTo>
                    <a:pt x="116679" y="135879"/>
                    <a:pt x="116707" y="135714"/>
                    <a:pt x="116790" y="135576"/>
                  </a:cubicBezTo>
                  <a:cubicBezTo>
                    <a:pt x="116983" y="135190"/>
                    <a:pt x="117148" y="134777"/>
                    <a:pt x="117286" y="134363"/>
                  </a:cubicBezTo>
                  <a:cubicBezTo>
                    <a:pt x="117424" y="134005"/>
                    <a:pt x="117534" y="133647"/>
                    <a:pt x="117617" y="133288"/>
                  </a:cubicBezTo>
                  <a:cubicBezTo>
                    <a:pt x="117699" y="132903"/>
                    <a:pt x="117782" y="132544"/>
                    <a:pt x="117837" y="132131"/>
                  </a:cubicBezTo>
                  <a:cubicBezTo>
                    <a:pt x="117892" y="131690"/>
                    <a:pt x="117947" y="131276"/>
                    <a:pt x="117975" y="130835"/>
                  </a:cubicBezTo>
                  <a:cubicBezTo>
                    <a:pt x="117975" y="130670"/>
                    <a:pt x="118030" y="130505"/>
                    <a:pt x="118030" y="130339"/>
                  </a:cubicBezTo>
                  <a:lnTo>
                    <a:pt x="118030" y="62069"/>
                  </a:lnTo>
                  <a:cubicBezTo>
                    <a:pt x="118030" y="41232"/>
                    <a:pt x="134980" y="24282"/>
                    <a:pt x="155817" y="24282"/>
                  </a:cubicBezTo>
                  <a:lnTo>
                    <a:pt x="350182" y="24282"/>
                  </a:lnTo>
                  <a:cubicBezTo>
                    <a:pt x="371019" y="24282"/>
                    <a:pt x="387969" y="41232"/>
                    <a:pt x="387969" y="62069"/>
                  </a:cubicBezTo>
                  <a:lnTo>
                    <a:pt x="387969" y="257316"/>
                  </a:lnTo>
                  <a:cubicBezTo>
                    <a:pt x="387969" y="268644"/>
                    <a:pt x="378736" y="277877"/>
                    <a:pt x="367408" y="277877"/>
                  </a:cubicBezTo>
                  <a:cubicBezTo>
                    <a:pt x="356080" y="277877"/>
                    <a:pt x="346847" y="268644"/>
                    <a:pt x="346847" y="257316"/>
                  </a:cubicBezTo>
                  <a:lnTo>
                    <a:pt x="346847" y="93875"/>
                  </a:lnTo>
                  <a:cubicBezTo>
                    <a:pt x="346847" y="87178"/>
                    <a:pt x="341418" y="81748"/>
                    <a:pt x="334720" y="81748"/>
                  </a:cubicBezTo>
                  <a:cubicBezTo>
                    <a:pt x="328023" y="81748"/>
                    <a:pt x="322593" y="87178"/>
                    <a:pt x="322593" y="93875"/>
                  </a:cubicBezTo>
                  <a:lnTo>
                    <a:pt x="322593" y="559723"/>
                  </a:lnTo>
                  <a:cubicBezTo>
                    <a:pt x="322593" y="575571"/>
                    <a:pt x="309694" y="588470"/>
                    <a:pt x="293846" y="588470"/>
                  </a:cubicBezTo>
                  <a:cubicBezTo>
                    <a:pt x="277998" y="588470"/>
                    <a:pt x="265127" y="575571"/>
                    <a:pt x="265127" y="559723"/>
                  </a:cubicBezTo>
                  <a:lnTo>
                    <a:pt x="265127" y="282480"/>
                  </a:lnTo>
                  <a:cubicBezTo>
                    <a:pt x="265127" y="275782"/>
                    <a:pt x="259697" y="270353"/>
                    <a:pt x="253000" y="270353"/>
                  </a:cubicBezTo>
                  <a:cubicBezTo>
                    <a:pt x="246302" y="270353"/>
                    <a:pt x="240872" y="275782"/>
                    <a:pt x="240872" y="282480"/>
                  </a:cubicBezTo>
                  <a:lnTo>
                    <a:pt x="240872" y="559723"/>
                  </a:lnTo>
                  <a:cubicBezTo>
                    <a:pt x="240872" y="575571"/>
                    <a:pt x="227974" y="588470"/>
                    <a:pt x="212126" y="588470"/>
                  </a:cubicBezTo>
                  <a:cubicBezTo>
                    <a:pt x="196278" y="588470"/>
                    <a:pt x="183379" y="575571"/>
                    <a:pt x="183379" y="559723"/>
                  </a:cubicBezTo>
                  <a:lnTo>
                    <a:pt x="183379" y="93848"/>
                  </a:lnTo>
                  <a:cubicBezTo>
                    <a:pt x="183379" y="87150"/>
                    <a:pt x="177949" y="81720"/>
                    <a:pt x="171252" y="81720"/>
                  </a:cubicBezTo>
                  <a:cubicBezTo>
                    <a:pt x="164554" y="81720"/>
                    <a:pt x="159125" y="87150"/>
                    <a:pt x="159125" y="93848"/>
                  </a:cubicBezTo>
                  <a:lnTo>
                    <a:pt x="159125" y="559696"/>
                  </a:lnTo>
                  <a:cubicBezTo>
                    <a:pt x="159125" y="588911"/>
                    <a:pt x="182910" y="612697"/>
                    <a:pt x="212126" y="612697"/>
                  </a:cubicBezTo>
                  <a:cubicBezTo>
                    <a:pt x="228552" y="612697"/>
                    <a:pt x="243270" y="605172"/>
                    <a:pt x="253000" y="593403"/>
                  </a:cubicBezTo>
                  <a:cubicBezTo>
                    <a:pt x="262729" y="605172"/>
                    <a:pt x="277419" y="612697"/>
                    <a:pt x="293846" y="612697"/>
                  </a:cubicBezTo>
                  <a:cubicBezTo>
                    <a:pt x="323062" y="612697"/>
                    <a:pt x="346847" y="588911"/>
                    <a:pt x="346847" y="559696"/>
                  </a:cubicBezTo>
                  <a:lnTo>
                    <a:pt x="346847" y="297088"/>
                  </a:lnTo>
                  <a:cubicBezTo>
                    <a:pt x="353021" y="300285"/>
                    <a:pt x="359994" y="302131"/>
                    <a:pt x="367408" y="302131"/>
                  </a:cubicBezTo>
                  <a:cubicBezTo>
                    <a:pt x="392131" y="302131"/>
                    <a:pt x="412224" y="282039"/>
                    <a:pt x="412224" y="257316"/>
                  </a:cubicBezTo>
                  <a:lnTo>
                    <a:pt x="412224" y="62069"/>
                  </a:lnTo>
                  <a:cubicBezTo>
                    <a:pt x="412224" y="27865"/>
                    <a:pt x="384386" y="28"/>
                    <a:pt x="350182" y="28"/>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0B1F81E-50CA-C9F6-4AAF-14D80F1D3C65}"/>
                </a:ext>
              </a:extLst>
            </p:cNvPr>
            <p:cNvSpPr/>
            <p:nvPr/>
          </p:nvSpPr>
          <p:spPr>
            <a:xfrm>
              <a:off x="1679879" y="3734461"/>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16106A-DB09-A46A-2270-0532BC93122C}"/>
                </a:ext>
              </a:extLst>
            </p:cNvPr>
            <p:cNvSpPr/>
            <p:nvPr/>
          </p:nvSpPr>
          <p:spPr>
            <a:xfrm>
              <a:off x="1679879" y="3783714"/>
              <a:ext cx="196928" cy="24254"/>
            </a:xfrm>
            <a:custGeom>
              <a:avLst/>
              <a:gdLst>
                <a:gd name="connsiteX0" fmla="*/ 184829 w 196928"/>
                <a:gd name="connsiteY0" fmla="*/ 24254 h 24254"/>
                <a:gd name="connsiteX1" fmla="*/ 12127 w 196928"/>
                <a:gd name="connsiteY1" fmla="*/ 24254 h 24254"/>
                <a:gd name="connsiteX2" fmla="*/ 0 w 196928"/>
                <a:gd name="connsiteY2" fmla="*/ 12127 h 24254"/>
                <a:gd name="connsiteX3" fmla="*/ 12127 w 196928"/>
                <a:gd name="connsiteY3" fmla="*/ 0 h 24254"/>
                <a:gd name="connsiteX4" fmla="*/ 184801 w 196928"/>
                <a:gd name="connsiteY4" fmla="*/ 0 h 24254"/>
                <a:gd name="connsiteX5" fmla="*/ 196928 w 196928"/>
                <a:gd name="connsiteY5" fmla="*/ 12127 h 24254"/>
                <a:gd name="connsiteX6" fmla="*/ 184801 w 196928"/>
                <a:gd name="connsiteY6" fmla="*/ 24254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8" h="24254">
                  <a:moveTo>
                    <a:pt x="184829" y="24254"/>
                  </a:moveTo>
                  <a:lnTo>
                    <a:pt x="12127" y="24254"/>
                  </a:lnTo>
                  <a:cubicBezTo>
                    <a:pt x="5430" y="24254"/>
                    <a:pt x="0" y="18825"/>
                    <a:pt x="0" y="12127"/>
                  </a:cubicBezTo>
                  <a:cubicBezTo>
                    <a:pt x="0" y="5430"/>
                    <a:pt x="5430" y="0"/>
                    <a:pt x="12127" y="0"/>
                  </a:cubicBezTo>
                  <a:lnTo>
                    <a:pt x="184801" y="0"/>
                  </a:lnTo>
                  <a:cubicBezTo>
                    <a:pt x="191499" y="0"/>
                    <a:pt x="196928" y="5430"/>
                    <a:pt x="196928" y="12127"/>
                  </a:cubicBezTo>
                  <a:cubicBezTo>
                    <a:pt x="196928" y="18825"/>
                    <a:pt x="191499" y="24254"/>
                    <a:pt x="184801" y="24254"/>
                  </a:cubicBezTo>
                  <a:close/>
                </a:path>
              </a:pathLst>
            </a:custGeom>
            <a:solidFill>
              <a:schemeClr val="bg1"/>
            </a:solidFill>
            <a:ln w="9525" cap="flat">
              <a:solidFill>
                <a:srgbClr val="363F44"/>
              </a:solid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74312" y="1371600"/>
              <a:ext cx="777240" cy="777240"/>
            </a:xfrm>
            <a:prstGeom prst="rect">
              <a:avLst/>
            </a:prstGeom>
          </p:spPr>
        </p:pic>
      </p:grpSp>
      <p:grpSp>
        <p:nvGrpSpPr>
          <p:cNvPr id="22" name="Group 21">
            <a:extLst>
              <a:ext uri="{FF2B5EF4-FFF2-40B4-BE49-F238E27FC236}">
                <a16:creationId xmlns:a16="http://schemas.microsoft.com/office/drawing/2014/main" id="{272B771F-83C0-F6A0-0320-7D930CB34356}"/>
              </a:ext>
            </a:extLst>
          </p:cNvPr>
          <p:cNvGrpSpPr/>
          <p:nvPr/>
        </p:nvGrpSpPr>
        <p:grpSpPr>
          <a:xfrm>
            <a:off x="5333510" y="3275832"/>
            <a:ext cx="1532215" cy="778458"/>
            <a:chOff x="5344332" y="3275832"/>
            <a:chExt cx="1532215" cy="778458"/>
          </a:xfrm>
        </p:grpSpPr>
        <p:pic>
          <p:nvPicPr>
            <p:cNvPr id="4" name="Graphic 3">
              <a:extLst>
                <a:ext uri="{FF2B5EF4-FFF2-40B4-BE49-F238E27FC236}">
                  <a16:creationId xmlns:a16="http://schemas.microsoft.com/office/drawing/2014/main" id="{4885B227-3FB4-89B8-4EA7-375385AABA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8089" y="3275832"/>
              <a:ext cx="778458" cy="778458"/>
            </a:xfrm>
            <a:prstGeom prst="rect">
              <a:avLst/>
            </a:prstGeom>
          </p:spPr>
        </p:pic>
        <p:pic>
          <p:nvPicPr>
            <p:cNvPr id="8" name="Graphic 7">
              <a:extLst>
                <a:ext uri="{FF2B5EF4-FFF2-40B4-BE49-F238E27FC236}">
                  <a16:creationId xmlns:a16="http://schemas.microsoft.com/office/drawing/2014/main" id="{5EA9B70C-D30E-F507-10B2-49AC3C4ADEA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44332" y="3331378"/>
              <a:ext cx="777240" cy="647700"/>
            </a:xfrm>
            <a:prstGeom prst="rect">
              <a:avLst/>
            </a:prstGeom>
          </p:spPr>
        </p:pic>
      </p:grpSp>
      <p:pic>
        <p:nvPicPr>
          <p:cNvPr id="9" name="Graphic 8" descr="Door Open outline">
            <a:extLst>
              <a:ext uri="{FF2B5EF4-FFF2-40B4-BE49-F238E27FC236}">
                <a16:creationId xmlns:a16="http://schemas.microsoft.com/office/drawing/2014/main" id="{7EE4DE00-1E61-9ADA-3A4A-0E6CBCC337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11912" y="3243847"/>
            <a:ext cx="777240" cy="777240"/>
          </a:xfrm>
          <a:prstGeom prst="rect">
            <a:avLst/>
          </a:prstGeom>
        </p:spPr>
      </p:pic>
      <p:grpSp>
        <p:nvGrpSpPr>
          <p:cNvPr id="18" name="Group 17">
            <a:extLst>
              <a:ext uri="{FF2B5EF4-FFF2-40B4-BE49-F238E27FC236}">
                <a16:creationId xmlns:a16="http://schemas.microsoft.com/office/drawing/2014/main" id="{8C076A9E-AA8F-3C67-0D21-77BD0D1B5DD4}"/>
              </a:ext>
            </a:extLst>
          </p:cNvPr>
          <p:cNvGrpSpPr/>
          <p:nvPr/>
        </p:nvGrpSpPr>
        <p:grpSpPr>
          <a:xfrm>
            <a:off x="8971487" y="3275832"/>
            <a:ext cx="1576138" cy="1192923"/>
            <a:chOff x="9036419" y="3275832"/>
            <a:chExt cx="1576138" cy="1192923"/>
          </a:xfrm>
        </p:grpSpPr>
        <p:pic>
          <p:nvPicPr>
            <p:cNvPr id="24" name="Graphic 23" descr="Plane Window outline">
              <a:extLst>
                <a:ext uri="{FF2B5EF4-FFF2-40B4-BE49-F238E27FC236}">
                  <a16:creationId xmlns:a16="http://schemas.microsoft.com/office/drawing/2014/main" id="{5B7B4417-83C5-A415-F422-2E267CC3A26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036419" y="3276441"/>
              <a:ext cx="777240" cy="777240"/>
            </a:xfrm>
            <a:prstGeom prst="rect">
              <a:avLst/>
            </a:prstGeom>
          </p:spPr>
        </p:pic>
        <p:pic>
          <p:nvPicPr>
            <p:cNvPr id="6" name="Graphic 5">
              <a:extLst>
                <a:ext uri="{FF2B5EF4-FFF2-40B4-BE49-F238E27FC236}">
                  <a16:creationId xmlns:a16="http://schemas.microsoft.com/office/drawing/2014/main" id="{8C298DE5-D63C-86EF-2D40-15EA28D40A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34099" y="3275832"/>
              <a:ext cx="778458" cy="778458"/>
            </a:xfrm>
            <a:prstGeom prst="rect">
              <a:avLst/>
            </a:prstGeom>
          </p:spPr>
        </p:pic>
        <p:pic>
          <p:nvPicPr>
            <p:cNvPr id="10" name="Graphic 9" descr="Restaurant outline">
              <a:extLst>
                <a:ext uri="{FF2B5EF4-FFF2-40B4-BE49-F238E27FC236}">
                  <a16:creationId xmlns:a16="http://schemas.microsoft.com/office/drawing/2014/main" id="{4B4BEBF2-7E61-ECEB-5214-6AA08019D8F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439678" y="3828675"/>
              <a:ext cx="640080" cy="640080"/>
            </a:xfrm>
            <a:prstGeom prst="rect">
              <a:avLst/>
            </a:prstGeom>
          </p:spPr>
        </p:pic>
      </p:grpSp>
      <p:cxnSp>
        <p:nvCxnSpPr>
          <p:cNvPr id="36" name="Straight Connector 35">
            <a:extLst>
              <a:ext uri="{FF2B5EF4-FFF2-40B4-BE49-F238E27FC236}">
                <a16:creationId xmlns:a16="http://schemas.microsoft.com/office/drawing/2014/main" id="{088D0F38-C962-2E86-7EA2-D6EDBE888849}"/>
              </a:ext>
            </a:extLst>
          </p:cNvPr>
          <p:cNvCxnSpPr/>
          <p:nvPr/>
        </p:nvCxnSpPr>
        <p:spPr>
          <a:xfrm>
            <a:off x="449084" y="3655066"/>
            <a:ext cx="973917"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CA51F2-1CB5-02DE-D7DE-6B81FA4AE021}"/>
              </a:ext>
            </a:extLst>
          </p:cNvPr>
          <p:cNvCxnSpPr>
            <a:cxnSpLocks/>
          </p:cNvCxnSpPr>
          <p:nvPr/>
        </p:nvCxnSpPr>
        <p:spPr>
          <a:xfrm>
            <a:off x="2624166" y="3655066"/>
            <a:ext cx="112541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57D8BF-D168-D0F2-B074-226FDD8863D4}"/>
              </a:ext>
            </a:extLst>
          </p:cNvPr>
          <p:cNvCxnSpPr>
            <a:cxnSpLocks/>
          </p:cNvCxnSpPr>
          <p:nvPr/>
        </p:nvCxnSpPr>
        <p:spPr>
          <a:xfrm>
            <a:off x="4793837" y="3655066"/>
            <a:ext cx="389566"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E83375-A12E-1DDB-53BA-E0DFC5539D49}"/>
              </a:ext>
            </a:extLst>
          </p:cNvPr>
          <p:cNvCxnSpPr>
            <a:cxnSpLocks/>
          </p:cNvCxnSpPr>
          <p:nvPr/>
        </p:nvCxnSpPr>
        <p:spPr>
          <a:xfrm>
            <a:off x="6812009" y="3655066"/>
            <a:ext cx="459905"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E2269E-6403-7C37-8E43-12E17D08A59C}"/>
              </a:ext>
            </a:extLst>
          </p:cNvPr>
          <p:cNvCxnSpPr>
            <a:cxnSpLocks/>
          </p:cNvCxnSpPr>
          <p:nvPr/>
        </p:nvCxnSpPr>
        <p:spPr>
          <a:xfrm>
            <a:off x="8619167" y="3655066"/>
            <a:ext cx="367923" cy="0"/>
          </a:xfrm>
          <a:prstGeom prst="line">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F97F6AAB-DD7B-AECD-B15B-6DAA8B8ADB30}"/>
              </a:ext>
            </a:extLst>
          </p:cNvPr>
          <p:cNvSpPr/>
          <p:nvPr/>
        </p:nvSpPr>
        <p:spPr>
          <a:xfrm rot="10800000" flipH="1">
            <a:off x="9818205" y="1661066"/>
            <a:ext cx="1227011" cy="1993995"/>
          </a:xfrm>
          <a:prstGeom prst="arc">
            <a:avLst>
              <a:gd name="adj1" fmla="val 16464670"/>
              <a:gd name="adj2" fmla="val 21585065"/>
            </a:avLst>
          </a:prstGeom>
          <a:ln w="25400" cap="rnd">
            <a:solidFill>
              <a:srgbClr val="74BF4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9166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DE0380-ECCA-41AF-887B-2ADD8F84958E}"/>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5">
            <a:extLst>
              <a:ext uri="{FF2B5EF4-FFF2-40B4-BE49-F238E27FC236}">
                <a16:creationId xmlns:a16="http://schemas.microsoft.com/office/drawing/2014/main" id="{3C8904BD-E8A1-CA96-A7BD-414ACA2EF8FC}"/>
              </a:ext>
            </a:extLst>
          </p:cNvPr>
          <p:cNvGrpSpPr/>
          <p:nvPr/>
        </p:nvGrpSpPr>
        <p:grpSpPr>
          <a:xfrm>
            <a:off x="2052961" y="3053931"/>
            <a:ext cx="776137" cy="776165"/>
            <a:chOff x="2052961" y="3053931"/>
            <a:chExt cx="776137" cy="776165"/>
          </a:xfrm>
          <a:solidFill>
            <a:schemeClr val="bg1"/>
          </a:solidFill>
        </p:grpSpPr>
        <p:sp>
          <p:nvSpPr>
            <p:cNvPr id="10" name="Freeform 9">
              <a:extLst>
                <a:ext uri="{FF2B5EF4-FFF2-40B4-BE49-F238E27FC236}">
                  <a16:creationId xmlns:a16="http://schemas.microsoft.com/office/drawing/2014/main" id="{B4461F8A-7696-0A4F-F837-C5FA59E4164F}"/>
                </a:ext>
              </a:extLst>
            </p:cNvPr>
            <p:cNvSpPr/>
            <p:nvPr/>
          </p:nvSpPr>
          <p:spPr>
            <a:xfrm>
              <a:off x="2511146" y="3175202"/>
              <a:ext cx="106498" cy="120224"/>
            </a:xfrm>
            <a:custGeom>
              <a:avLst/>
              <a:gdLst>
                <a:gd name="connsiteX0" fmla="*/ 53249 w 106498"/>
                <a:gd name="connsiteY0" fmla="*/ 120224 h 120224"/>
                <a:gd name="connsiteX1" fmla="*/ 0 w 106498"/>
                <a:gd name="connsiteY1" fmla="*/ 66975 h 120224"/>
                <a:gd name="connsiteX2" fmla="*/ 0 w 106498"/>
                <a:gd name="connsiteY2" fmla="*/ 53249 h 120224"/>
                <a:gd name="connsiteX3" fmla="*/ 53249 w 106498"/>
                <a:gd name="connsiteY3" fmla="*/ 0 h 120224"/>
                <a:gd name="connsiteX4" fmla="*/ 106498 w 106498"/>
                <a:gd name="connsiteY4" fmla="*/ 53249 h 120224"/>
                <a:gd name="connsiteX5" fmla="*/ 106498 w 106498"/>
                <a:gd name="connsiteY5" fmla="*/ 66975 h 120224"/>
                <a:gd name="connsiteX6" fmla="*/ 53249 w 106498"/>
                <a:gd name="connsiteY6" fmla="*/ 120224 h 120224"/>
                <a:gd name="connsiteX7" fmla="*/ 53249 w 106498"/>
                <a:gd name="connsiteY7" fmla="*/ 24254 h 120224"/>
                <a:gd name="connsiteX8" fmla="*/ 24254 w 106498"/>
                <a:gd name="connsiteY8" fmla="*/ 53249 h 120224"/>
                <a:gd name="connsiteX9" fmla="*/ 24254 w 106498"/>
                <a:gd name="connsiteY9" fmla="*/ 66975 h 120224"/>
                <a:gd name="connsiteX10" fmla="*/ 53249 w 106498"/>
                <a:gd name="connsiteY10" fmla="*/ 95970 h 120224"/>
                <a:gd name="connsiteX11" fmla="*/ 82244 w 106498"/>
                <a:gd name="connsiteY11" fmla="*/ 66975 h 120224"/>
                <a:gd name="connsiteX12" fmla="*/ 82244 w 106498"/>
                <a:gd name="connsiteY12" fmla="*/ 53249 h 120224"/>
                <a:gd name="connsiteX13" fmla="*/ 53249 w 106498"/>
                <a:gd name="connsiteY13" fmla="*/ 24254 h 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8" h="120224">
                  <a:moveTo>
                    <a:pt x="53249" y="120224"/>
                  </a:moveTo>
                  <a:cubicBezTo>
                    <a:pt x="23896" y="120224"/>
                    <a:pt x="0" y="96328"/>
                    <a:pt x="0" y="66975"/>
                  </a:cubicBezTo>
                  <a:lnTo>
                    <a:pt x="0" y="53249"/>
                  </a:lnTo>
                  <a:cubicBezTo>
                    <a:pt x="0" y="23896"/>
                    <a:pt x="23896" y="0"/>
                    <a:pt x="53249" y="0"/>
                  </a:cubicBezTo>
                  <a:cubicBezTo>
                    <a:pt x="82602" y="0"/>
                    <a:pt x="106498" y="23896"/>
                    <a:pt x="106498" y="53249"/>
                  </a:cubicBezTo>
                  <a:lnTo>
                    <a:pt x="106498" y="66975"/>
                  </a:lnTo>
                  <a:cubicBezTo>
                    <a:pt x="106498" y="96328"/>
                    <a:pt x="82602" y="120224"/>
                    <a:pt x="53249" y="120224"/>
                  </a:cubicBezTo>
                  <a:close/>
                  <a:moveTo>
                    <a:pt x="53249" y="24254"/>
                  </a:moveTo>
                  <a:cubicBezTo>
                    <a:pt x="37263" y="24254"/>
                    <a:pt x="24254" y="37263"/>
                    <a:pt x="24254" y="53249"/>
                  </a:cubicBezTo>
                  <a:lnTo>
                    <a:pt x="24254" y="66975"/>
                  </a:lnTo>
                  <a:cubicBezTo>
                    <a:pt x="24254" y="82961"/>
                    <a:pt x="37263" y="95970"/>
                    <a:pt x="53249" y="95970"/>
                  </a:cubicBezTo>
                  <a:cubicBezTo>
                    <a:pt x="69235" y="95970"/>
                    <a:pt x="82244" y="82961"/>
                    <a:pt x="82244" y="66975"/>
                  </a:cubicBezTo>
                  <a:lnTo>
                    <a:pt x="82244" y="53249"/>
                  </a:lnTo>
                  <a:cubicBezTo>
                    <a:pt x="82244" y="37263"/>
                    <a:pt x="69235" y="24254"/>
                    <a:pt x="53249" y="24254"/>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01F390-4BB0-74E9-0D41-FD13708EEF7B}"/>
                </a:ext>
              </a:extLst>
            </p:cNvPr>
            <p:cNvSpPr/>
            <p:nvPr/>
          </p:nvSpPr>
          <p:spPr>
            <a:xfrm>
              <a:off x="2428875" y="3312294"/>
              <a:ext cx="271069" cy="517801"/>
            </a:xfrm>
            <a:custGeom>
              <a:avLst/>
              <a:gdLst>
                <a:gd name="connsiteX0" fmla="*/ 204921 w 271069"/>
                <a:gd name="connsiteY0" fmla="*/ 0 h 517801"/>
                <a:gd name="connsiteX1" fmla="*/ 66121 w 271069"/>
                <a:gd name="connsiteY1" fmla="*/ 0 h 517801"/>
                <a:gd name="connsiteX2" fmla="*/ 0 w 271069"/>
                <a:gd name="connsiteY2" fmla="*/ 66121 h 517801"/>
                <a:gd name="connsiteX3" fmla="*/ 0 w 271069"/>
                <a:gd name="connsiteY3" fmla="*/ 217765 h 517801"/>
                <a:gd name="connsiteX4" fmla="*/ 39551 w 271069"/>
                <a:gd name="connsiteY4" fmla="*/ 257316 h 517801"/>
                <a:gd name="connsiteX5" fmla="*/ 54848 w 271069"/>
                <a:gd name="connsiteY5" fmla="*/ 254229 h 517801"/>
                <a:gd name="connsiteX6" fmla="*/ 54848 w 271069"/>
                <a:gd name="connsiteY6" fmla="*/ 471388 h 517801"/>
                <a:gd name="connsiteX7" fmla="*/ 101234 w 271069"/>
                <a:gd name="connsiteY7" fmla="*/ 517802 h 517801"/>
                <a:gd name="connsiteX8" fmla="*/ 135521 w 271069"/>
                <a:gd name="connsiteY8" fmla="*/ 502560 h 517801"/>
                <a:gd name="connsiteX9" fmla="*/ 169808 w 271069"/>
                <a:gd name="connsiteY9" fmla="*/ 517802 h 517801"/>
                <a:gd name="connsiteX10" fmla="*/ 216222 w 271069"/>
                <a:gd name="connsiteY10" fmla="*/ 471388 h 517801"/>
                <a:gd name="connsiteX11" fmla="*/ 216222 w 271069"/>
                <a:gd name="connsiteY11" fmla="*/ 254229 h 517801"/>
                <a:gd name="connsiteX12" fmla="*/ 231518 w 271069"/>
                <a:gd name="connsiteY12" fmla="*/ 257316 h 517801"/>
                <a:gd name="connsiteX13" fmla="*/ 271069 w 271069"/>
                <a:gd name="connsiteY13" fmla="*/ 217765 h 517801"/>
                <a:gd name="connsiteX14" fmla="*/ 271069 w 271069"/>
                <a:gd name="connsiteY14" fmla="*/ 66121 h 517801"/>
                <a:gd name="connsiteX15" fmla="*/ 204949 w 271069"/>
                <a:gd name="connsiteY15" fmla="*/ 0 h 517801"/>
                <a:gd name="connsiteX16" fmla="*/ 231491 w 271069"/>
                <a:gd name="connsiteY16" fmla="*/ 233062 h 517801"/>
                <a:gd name="connsiteX17" fmla="*/ 216194 w 271069"/>
                <a:gd name="connsiteY17" fmla="*/ 217765 h 517801"/>
                <a:gd name="connsiteX18" fmla="*/ 216194 w 271069"/>
                <a:gd name="connsiteY18" fmla="*/ 80673 h 517801"/>
                <a:gd name="connsiteX19" fmla="*/ 204067 w 271069"/>
                <a:gd name="connsiteY19" fmla="*/ 68546 h 517801"/>
                <a:gd name="connsiteX20" fmla="*/ 191940 w 271069"/>
                <a:gd name="connsiteY20" fmla="*/ 80673 h 517801"/>
                <a:gd name="connsiteX21" fmla="*/ 191940 w 271069"/>
                <a:gd name="connsiteY21" fmla="*/ 471360 h 517801"/>
                <a:gd name="connsiteX22" fmla="*/ 169780 w 271069"/>
                <a:gd name="connsiteY22" fmla="*/ 493520 h 517801"/>
                <a:gd name="connsiteX23" fmla="*/ 147620 w 271069"/>
                <a:gd name="connsiteY23" fmla="*/ 471360 h 517801"/>
                <a:gd name="connsiteX24" fmla="*/ 147620 w 271069"/>
                <a:gd name="connsiteY24" fmla="*/ 238850 h 517801"/>
                <a:gd name="connsiteX25" fmla="*/ 135493 w 271069"/>
                <a:gd name="connsiteY25" fmla="*/ 226723 h 517801"/>
                <a:gd name="connsiteX26" fmla="*/ 123366 w 271069"/>
                <a:gd name="connsiteY26" fmla="*/ 238850 h 517801"/>
                <a:gd name="connsiteX27" fmla="*/ 123366 w 271069"/>
                <a:gd name="connsiteY27" fmla="*/ 471360 h 517801"/>
                <a:gd name="connsiteX28" fmla="*/ 101207 w 271069"/>
                <a:gd name="connsiteY28" fmla="*/ 493520 h 517801"/>
                <a:gd name="connsiteX29" fmla="*/ 79075 w 271069"/>
                <a:gd name="connsiteY29" fmla="*/ 471360 h 517801"/>
                <a:gd name="connsiteX30" fmla="*/ 79075 w 271069"/>
                <a:gd name="connsiteY30" fmla="*/ 80673 h 517801"/>
                <a:gd name="connsiteX31" fmla="*/ 66947 w 271069"/>
                <a:gd name="connsiteY31" fmla="*/ 68546 h 517801"/>
                <a:gd name="connsiteX32" fmla="*/ 54820 w 271069"/>
                <a:gd name="connsiteY32" fmla="*/ 80673 h 517801"/>
                <a:gd name="connsiteX33" fmla="*/ 54820 w 271069"/>
                <a:gd name="connsiteY33" fmla="*/ 217765 h 517801"/>
                <a:gd name="connsiteX34" fmla="*/ 39523 w 271069"/>
                <a:gd name="connsiteY34" fmla="*/ 233062 h 517801"/>
                <a:gd name="connsiteX35" fmla="*/ 24227 w 271069"/>
                <a:gd name="connsiteY35" fmla="*/ 217765 h 517801"/>
                <a:gd name="connsiteX36" fmla="*/ 24227 w 271069"/>
                <a:gd name="connsiteY36" fmla="*/ 66121 h 517801"/>
                <a:gd name="connsiteX37" fmla="*/ 66093 w 271069"/>
                <a:gd name="connsiteY37" fmla="*/ 24254 h 517801"/>
                <a:gd name="connsiteX38" fmla="*/ 204894 w 271069"/>
                <a:gd name="connsiteY38" fmla="*/ 24254 h 517801"/>
                <a:gd name="connsiteX39" fmla="*/ 246760 w 271069"/>
                <a:gd name="connsiteY39" fmla="*/ 66121 h 517801"/>
                <a:gd name="connsiteX40" fmla="*/ 246760 w 271069"/>
                <a:gd name="connsiteY40" fmla="*/ 217765 h 517801"/>
                <a:gd name="connsiteX41" fmla="*/ 231463 w 271069"/>
                <a:gd name="connsiteY41" fmla="*/ 233062 h 5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1069" h="517801">
                  <a:moveTo>
                    <a:pt x="204921" y="0"/>
                  </a:moveTo>
                  <a:lnTo>
                    <a:pt x="66121" y="0"/>
                  </a:lnTo>
                  <a:cubicBezTo>
                    <a:pt x="29656" y="0"/>
                    <a:pt x="0" y="29656"/>
                    <a:pt x="0" y="66121"/>
                  </a:cubicBezTo>
                  <a:lnTo>
                    <a:pt x="0" y="217765"/>
                  </a:lnTo>
                  <a:cubicBezTo>
                    <a:pt x="0" y="239566"/>
                    <a:pt x="17750" y="257316"/>
                    <a:pt x="39551" y="257316"/>
                  </a:cubicBezTo>
                  <a:cubicBezTo>
                    <a:pt x="44981" y="257316"/>
                    <a:pt x="50135" y="256214"/>
                    <a:pt x="54848" y="254229"/>
                  </a:cubicBezTo>
                  <a:lnTo>
                    <a:pt x="54848" y="471388"/>
                  </a:lnTo>
                  <a:cubicBezTo>
                    <a:pt x="54848" y="496965"/>
                    <a:pt x="75657" y="517802"/>
                    <a:pt x="101234" y="517802"/>
                  </a:cubicBezTo>
                  <a:cubicBezTo>
                    <a:pt x="114822" y="517802"/>
                    <a:pt x="127004" y="511904"/>
                    <a:pt x="135521" y="502560"/>
                  </a:cubicBezTo>
                  <a:cubicBezTo>
                    <a:pt x="144010" y="511904"/>
                    <a:pt x="156220" y="517802"/>
                    <a:pt x="169808" y="517802"/>
                  </a:cubicBezTo>
                  <a:cubicBezTo>
                    <a:pt x="195385" y="517802"/>
                    <a:pt x="216222" y="496993"/>
                    <a:pt x="216222" y="471388"/>
                  </a:cubicBezTo>
                  <a:lnTo>
                    <a:pt x="216222" y="254229"/>
                  </a:lnTo>
                  <a:cubicBezTo>
                    <a:pt x="220935" y="256214"/>
                    <a:pt x="226089" y="257316"/>
                    <a:pt x="231518" y="257316"/>
                  </a:cubicBezTo>
                  <a:cubicBezTo>
                    <a:pt x="253320" y="257316"/>
                    <a:pt x="271069" y="239566"/>
                    <a:pt x="271069" y="217765"/>
                  </a:cubicBezTo>
                  <a:lnTo>
                    <a:pt x="271069" y="66121"/>
                  </a:lnTo>
                  <a:cubicBezTo>
                    <a:pt x="271069" y="29656"/>
                    <a:pt x="241413" y="0"/>
                    <a:pt x="204949" y="0"/>
                  </a:cubicBezTo>
                  <a:close/>
                  <a:moveTo>
                    <a:pt x="231491" y="233062"/>
                  </a:moveTo>
                  <a:cubicBezTo>
                    <a:pt x="223057" y="233062"/>
                    <a:pt x="216194" y="226199"/>
                    <a:pt x="216194" y="217765"/>
                  </a:cubicBezTo>
                  <a:lnTo>
                    <a:pt x="216194" y="80673"/>
                  </a:lnTo>
                  <a:cubicBezTo>
                    <a:pt x="216194" y="73976"/>
                    <a:pt x="210764" y="68546"/>
                    <a:pt x="204067" y="68546"/>
                  </a:cubicBezTo>
                  <a:cubicBezTo>
                    <a:pt x="197369" y="68546"/>
                    <a:pt x="191940" y="73976"/>
                    <a:pt x="191940" y="80673"/>
                  </a:cubicBezTo>
                  <a:lnTo>
                    <a:pt x="191940" y="471360"/>
                  </a:lnTo>
                  <a:cubicBezTo>
                    <a:pt x="191940" y="483570"/>
                    <a:pt x="181990" y="493520"/>
                    <a:pt x="169780" y="493520"/>
                  </a:cubicBezTo>
                  <a:cubicBezTo>
                    <a:pt x="157570" y="493520"/>
                    <a:pt x="147620" y="483570"/>
                    <a:pt x="147620" y="471360"/>
                  </a:cubicBezTo>
                  <a:lnTo>
                    <a:pt x="147620" y="238850"/>
                  </a:lnTo>
                  <a:cubicBezTo>
                    <a:pt x="147620" y="232152"/>
                    <a:pt x="142191" y="226723"/>
                    <a:pt x="135493" y="226723"/>
                  </a:cubicBezTo>
                  <a:cubicBezTo>
                    <a:pt x="128796" y="226723"/>
                    <a:pt x="123366" y="232152"/>
                    <a:pt x="123366" y="238850"/>
                  </a:cubicBezTo>
                  <a:lnTo>
                    <a:pt x="123366" y="471360"/>
                  </a:lnTo>
                  <a:cubicBezTo>
                    <a:pt x="123366" y="483570"/>
                    <a:pt x="113416" y="493520"/>
                    <a:pt x="101207" y="493520"/>
                  </a:cubicBezTo>
                  <a:cubicBezTo>
                    <a:pt x="88997" y="493520"/>
                    <a:pt x="79075" y="483570"/>
                    <a:pt x="79075" y="471360"/>
                  </a:cubicBezTo>
                  <a:lnTo>
                    <a:pt x="79075" y="80673"/>
                  </a:lnTo>
                  <a:cubicBezTo>
                    <a:pt x="79075" y="73976"/>
                    <a:pt x="73645" y="68546"/>
                    <a:pt x="66947" y="68546"/>
                  </a:cubicBezTo>
                  <a:cubicBezTo>
                    <a:pt x="60250" y="68546"/>
                    <a:pt x="54820" y="73976"/>
                    <a:pt x="54820" y="80673"/>
                  </a:cubicBezTo>
                  <a:lnTo>
                    <a:pt x="54820" y="217765"/>
                  </a:lnTo>
                  <a:cubicBezTo>
                    <a:pt x="54820" y="226199"/>
                    <a:pt x="47957" y="233062"/>
                    <a:pt x="39523" y="233062"/>
                  </a:cubicBezTo>
                  <a:cubicBezTo>
                    <a:pt x="31090" y="233062"/>
                    <a:pt x="24227" y="226199"/>
                    <a:pt x="24227" y="217765"/>
                  </a:cubicBezTo>
                  <a:lnTo>
                    <a:pt x="24227" y="66121"/>
                  </a:lnTo>
                  <a:cubicBezTo>
                    <a:pt x="24227" y="43051"/>
                    <a:pt x="42996" y="24254"/>
                    <a:pt x="66093" y="24254"/>
                  </a:cubicBezTo>
                  <a:lnTo>
                    <a:pt x="204894" y="24254"/>
                  </a:lnTo>
                  <a:cubicBezTo>
                    <a:pt x="227963" y="24254"/>
                    <a:pt x="246760" y="43024"/>
                    <a:pt x="246760" y="66121"/>
                  </a:cubicBezTo>
                  <a:lnTo>
                    <a:pt x="246760" y="217765"/>
                  </a:lnTo>
                  <a:cubicBezTo>
                    <a:pt x="246760" y="226199"/>
                    <a:pt x="239897" y="233062"/>
                    <a:pt x="231463" y="233062"/>
                  </a:cubicBezTo>
                  <a:close/>
                </a:path>
              </a:pathLst>
            </a:custGeom>
            <a:solidFill>
              <a:srgbClr val="74BF4B"/>
            </a:solidFill>
            <a:ln w="9525" cap="flat">
              <a:solidFill>
                <a:srgbClr val="363F44"/>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3436135-E8A2-A37B-AA16-23BBA01CECB6}"/>
                </a:ext>
              </a:extLst>
            </p:cNvPr>
            <p:cNvSpPr/>
            <p:nvPr/>
          </p:nvSpPr>
          <p:spPr>
            <a:xfrm>
              <a:off x="2052961" y="3053931"/>
              <a:ext cx="776137" cy="776137"/>
            </a:xfrm>
            <a:custGeom>
              <a:avLst/>
              <a:gdLst>
                <a:gd name="connsiteX0" fmla="*/ 764010 w 776137"/>
                <a:gd name="connsiteY0" fmla="*/ 0 h 776137"/>
                <a:gd name="connsiteX1" fmla="*/ 254670 w 776137"/>
                <a:gd name="connsiteY1" fmla="*/ 0 h 776137"/>
                <a:gd name="connsiteX2" fmla="*/ 242543 w 776137"/>
                <a:gd name="connsiteY2" fmla="*/ 12127 h 776137"/>
                <a:gd name="connsiteX3" fmla="*/ 242543 w 776137"/>
                <a:gd name="connsiteY3" fmla="*/ 436577 h 776137"/>
                <a:gd name="connsiteX4" fmla="*/ 195881 w 776137"/>
                <a:gd name="connsiteY4" fmla="*/ 436577 h 776137"/>
                <a:gd name="connsiteX5" fmla="*/ 206024 w 776137"/>
                <a:gd name="connsiteY5" fmla="*/ 365523 h 776137"/>
                <a:gd name="connsiteX6" fmla="*/ 203185 w 776137"/>
                <a:gd name="connsiteY6" fmla="*/ 355849 h 776137"/>
                <a:gd name="connsiteX7" fmla="*/ 194034 w 776137"/>
                <a:gd name="connsiteY7" fmla="*/ 351660 h 776137"/>
                <a:gd name="connsiteX8" fmla="*/ 190121 w 776137"/>
                <a:gd name="connsiteY8" fmla="*/ 351660 h 776137"/>
                <a:gd name="connsiteX9" fmla="*/ 168926 w 776137"/>
                <a:gd name="connsiteY9" fmla="*/ 298631 h 776137"/>
                <a:gd name="connsiteX10" fmla="*/ 153160 w 776137"/>
                <a:gd name="connsiteY10" fmla="*/ 291878 h 776137"/>
                <a:gd name="connsiteX11" fmla="*/ 146408 w 776137"/>
                <a:gd name="connsiteY11" fmla="*/ 307644 h 776137"/>
                <a:gd name="connsiteX12" fmla="*/ 164020 w 776137"/>
                <a:gd name="connsiteY12" fmla="*/ 351660 h 776137"/>
                <a:gd name="connsiteX13" fmla="*/ 90706 w 776137"/>
                <a:gd name="connsiteY13" fmla="*/ 351660 h 776137"/>
                <a:gd name="connsiteX14" fmla="*/ 108317 w 776137"/>
                <a:gd name="connsiteY14" fmla="*/ 307644 h 776137"/>
                <a:gd name="connsiteX15" fmla="*/ 101565 w 776137"/>
                <a:gd name="connsiteY15" fmla="*/ 291878 h 776137"/>
                <a:gd name="connsiteX16" fmla="*/ 85800 w 776137"/>
                <a:gd name="connsiteY16" fmla="*/ 298631 h 776137"/>
                <a:gd name="connsiteX17" fmla="*/ 64605 w 776137"/>
                <a:gd name="connsiteY17" fmla="*/ 351660 h 776137"/>
                <a:gd name="connsiteX18" fmla="*/ 60691 w 776137"/>
                <a:gd name="connsiteY18" fmla="*/ 351660 h 776137"/>
                <a:gd name="connsiteX19" fmla="*/ 51540 w 776137"/>
                <a:gd name="connsiteY19" fmla="*/ 355849 h 776137"/>
                <a:gd name="connsiteX20" fmla="*/ 48702 w 776137"/>
                <a:gd name="connsiteY20" fmla="*/ 365523 h 776137"/>
                <a:gd name="connsiteX21" fmla="*/ 58844 w 776137"/>
                <a:gd name="connsiteY21" fmla="*/ 436577 h 776137"/>
                <a:gd name="connsiteX22" fmla="*/ 12127 w 776137"/>
                <a:gd name="connsiteY22" fmla="*/ 436577 h 776137"/>
                <a:gd name="connsiteX23" fmla="*/ 0 w 776137"/>
                <a:gd name="connsiteY23" fmla="*/ 448705 h 776137"/>
                <a:gd name="connsiteX24" fmla="*/ 0 w 776137"/>
                <a:gd name="connsiteY24" fmla="*/ 764010 h 776137"/>
                <a:gd name="connsiteX25" fmla="*/ 12127 w 776137"/>
                <a:gd name="connsiteY25" fmla="*/ 776138 h 776137"/>
                <a:gd name="connsiteX26" fmla="*/ 205913 w 776137"/>
                <a:gd name="connsiteY26" fmla="*/ 776138 h 776137"/>
                <a:gd name="connsiteX27" fmla="*/ 218041 w 776137"/>
                <a:gd name="connsiteY27" fmla="*/ 764010 h 776137"/>
                <a:gd name="connsiteX28" fmla="*/ 205913 w 776137"/>
                <a:gd name="connsiteY28" fmla="*/ 751883 h 776137"/>
                <a:gd name="connsiteX29" fmla="*/ 24254 w 776137"/>
                <a:gd name="connsiteY29" fmla="*/ 751883 h 776137"/>
                <a:gd name="connsiteX30" fmla="*/ 24254 w 776137"/>
                <a:gd name="connsiteY30" fmla="*/ 545722 h 776137"/>
                <a:gd name="connsiteX31" fmla="*/ 242543 w 776137"/>
                <a:gd name="connsiteY31" fmla="*/ 545722 h 776137"/>
                <a:gd name="connsiteX32" fmla="*/ 242543 w 776137"/>
                <a:gd name="connsiteY32" fmla="*/ 764010 h 776137"/>
                <a:gd name="connsiteX33" fmla="*/ 254670 w 776137"/>
                <a:gd name="connsiteY33" fmla="*/ 776138 h 776137"/>
                <a:gd name="connsiteX34" fmla="*/ 303179 w 776137"/>
                <a:gd name="connsiteY34" fmla="*/ 776138 h 776137"/>
                <a:gd name="connsiteX35" fmla="*/ 315306 w 776137"/>
                <a:gd name="connsiteY35" fmla="*/ 764010 h 776137"/>
                <a:gd name="connsiteX36" fmla="*/ 315306 w 776137"/>
                <a:gd name="connsiteY36" fmla="*/ 72763 h 776137"/>
                <a:gd name="connsiteX37" fmla="*/ 703375 w 776137"/>
                <a:gd name="connsiteY37" fmla="*/ 72763 h 776137"/>
                <a:gd name="connsiteX38" fmla="*/ 703375 w 776137"/>
                <a:gd name="connsiteY38" fmla="*/ 764010 h 776137"/>
                <a:gd name="connsiteX39" fmla="*/ 715502 w 776137"/>
                <a:gd name="connsiteY39" fmla="*/ 776138 h 776137"/>
                <a:gd name="connsiteX40" fmla="*/ 764010 w 776137"/>
                <a:gd name="connsiteY40" fmla="*/ 776138 h 776137"/>
                <a:gd name="connsiteX41" fmla="*/ 776138 w 776137"/>
                <a:gd name="connsiteY41" fmla="*/ 764010 h 776137"/>
                <a:gd name="connsiteX42" fmla="*/ 776138 w 776137"/>
                <a:gd name="connsiteY42" fmla="*/ 12127 h 776137"/>
                <a:gd name="connsiteX43" fmla="*/ 764010 w 776137"/>
                <a:gd name="connsiteY43" fmla="*/ 0 h 776137"/>
                <a:gd name="connsiteX44" fmla="*/ 74610 w 776137"/>
                <a:gd name="connsiteY44" fmla="*/ 375942 h 776137"/>
                <a:gd name="connsiteX45" fmla="*/ 180061 w 776137"/>
                <a:gd name="connsiteY45" fmla="*/ 375942 h 776137"/>
                <a:gd name="connsiteX46" fmla="*/ 171406 w 776137"/>
                <a:gd name="connsiteY46" fmla="*/ 436577 h 776137"/>
                <a:gd name="connsiteX47" fmla="*/ 83291 w 776137"/>
                <a:gd name="connsiteY47" fmla="*/ 436577 h 776137"/>
                <a:gd name="connsiteX48" fmla="*/ 74637 w 776137"/>
                <a:gd name="connsiteY48" fmla="*/ 375942 h 776137"/>
                <a:gd name="connsiteX49" fmla="*/ 24254 w 776137"/>
                <a:gd name="connsiteY49" fmla="*/ 521467 h 776137"/>
                <a:gd name="connsiteX50" fmla="*/ 24254 w 776137"/>
                <a:gd name="connsiteY50" fmla="*/ 460832 h 776137"/>
                <a:gd name="connsiteX51" fmla="*/ 242543 w 776137"/>
                <a:gd name="connsiteY51" fmla="*/ 460832 h 776137"/>
                <a:gd name="connsiteX52" fmla="*/ 242543 w 776137"/>
                <a:gd name="connsiteY52" fmla="*/ 521467 h 776137"/>
                <a:gd name="connsiteX53" fmla="*/ 24254 w 776137"/>
                <a:gd name="connsiteY53" fmla="*/ 521467 h 776137"/>
                <a:gd name="connsiteX54" fmla="*/ 751883 w 776137"/>
                <a:gd name="connsiteY54" fmla="*/ 751883 h 776137"/>
                <a:gd name="connsiteX55" fmla="*/ 727629 w 776137"/>
                <a:gd name="connsiteY55" fmla="*/ 751883 h 776137"/>
                <a:gd name="connsiteX56" fmla="*/ 727629 w 776137"/>
                <a:gd name="connsiteY56" fmla="*/ 60636 h 776137"/>
                <a:gd name="connsiteX57" fmla="*/ 715502 w 776137"/>
                <a:gd name="connsiteY57" fmla="*/ 48509 h 776137"/>
                <a:gd name="connsiteX58" fmla="*/ 303179 w 776137"/>
                <a:gd name="connsiteY58" fmla="*/ 48509 h 776137"/>
                <a:gd name="connsiteX59" fmla="*/ 291052 w 776137"/>
                <a:gd name="connsiteY59" fmla="*/ 60636 h 776137"/>
                <a:gd name="connsiteX60" fmla="*/ 291052 w 776137"/>
                <a:gd name="connsiteY60" fmla="*/ 751883 h 776137"/>
                <a:gd name="connsiteX61" fmla="*/ 266797 w 776137"/>
                <a:gd name="connsiteY61" fmla="*/ 751883 h 776137"/>
                <a:gd name="connsiteX62" fmla="*/ 266797 w 776137"/>
                <a:gd name="connsiteY62" fmla="*/ 24254 h 776137"/>
                <a:gd name="connsiteX63" fmla="*/ 751883 w 776137"/>
                <a:gd name="connsiteY63" fmla="*/ 24254 h 776137"/>
                <a:gd name="connsiteX64" fmla="*/ 751883 w 776137"/>
                <a:gd name="connsiteY64" fmla="*/ 751883 h 7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6137" h="776137">
                  <a:moveTo>
                    <a:pt x="764010" y="0"/>
                  </a:moveTo>
                  <a:lnTo>
                    <a:pt x="254670" y="0"/>
                  </a:lnTo>
                  <a:cubicBezTo>
                    <a:pt x="247973" y="0"/>
                    <a:pt x="242543" y="5430"/>
                    <a:pt x="242543" y="12127"/>
                  </a:cubicBezTo>
                  <a:lnTo>
                    <a:pt x="242543" y="436577"/>
                  </a:lnTo>
                  <a:lnTo>
                    <a:pt x="195881" y="436577"/>
                  </a:lnTo>
                  <a:lnTo>
                    <a:pt x="206024" y="365523"/>
                  </a:lnTo>
                  <a:cubicBezTo>
                    <a:pt x="206520" y="362051"/>
                    <a:pt x="205473" y="358523"/>
                    <a:pt x="203185" y="355849"/>
                  </a:cubicBezTo>
                  <a:cubicBezTo>
                    <a:pt x="200870" y="353203"/>
                    <a:pt x="197535" y="351660"/>
                    <a:pt x="194034" y="351660"/>
                  </a:cubicBezTo>
                  <a:lnTo>
                    <a:pt x="190121" y="351660"/>
                  </a:lnTo>
                  <a:lnTo>
                    <a:pt x="168926" y="298631"/>
                  </a:lnTo>
                  <a:cubicBezTo>
                    <a:pt x="166445" y="292430"/>
                    <a:pt x="159417" y="289398"/>
                    <a:pt x="153160" y="291878"/>
                  </a:cubicBezTo>
                  <a:cubicBezTo>
                    <a:pt x="146931" y="294359"/>
                    <a:pt x="143927" y="301415"/>
                    <a:pt x="146408" y="307644"/>
                  </a:cubicBezTo>
                  <a:lnTo>
                    <a:pt x="164020" y="351660"/>
                  </a:lnTo>
                  <a:lnTo>
                    <a:pt x="90706" y="351660"/>
                  </a:lnTo>
                  <a:lnTo>
                    <a:pt x="108317" y="307644"/>
                  </a:lnTo>
                  <a:cubicBezTo>
                    <a:pt x="110798" y="301415"/>
                    <a:pt x="107766" y="294359"/>
                    <a:pt x="101565" y="291878"/>
                  </a:cubicBezTo>
                  <a:cubicBezTo>
                    <a:pt x="95336" y="289398"/>
                    <a:pt x="88280" y="292430"/>
                    <a:pt x="85800" y="298631"/>
                  </a:cubicBezTo>
                  <a:lnTo>
                    <a:pt x="64605" y="351660"/>
                  </a:lnTo>
                  <a:lnTo>
                    <a:pt x="60691" y="351660"/>
                  </a:lnTo>
                  <a:cubicBezTo>
                    <a:pt x="57163" y="351660"/>
                    <a:pt x="53828" y="353176"/>
                    <a:pt x="51540" y="355849"/>
                  </a:cubicBezTo>
                  <a:cubicBezTo>
                    <a:pt x="49225" y="358495"/>
                    <a:pt x="48205" y="362023"/>
                    <a:pt x="48702" y="365523"/>
                  </a:cubicBezTo>
                  <a:lnTo>
                    <a:pt x="58844" y="436577"/>
                  </a:lnTo>
                  <a:lnTo>
                    <a:pt x="12127" y="436577"/>
                  </a:lnTo>
                  <a:cubicBezTo>
                    <a:pt x="5430" y="436577"/>
                    <a:pt x="0" y="442007"/>
                    <a:pt x="0" y="448705"/>
                  </a:cubicBezTo>
                  <a:lnTo>
                    <a:pt x="0" y="764010"/>
                  </a:lnTo>
                  <a:cubicBezTo>
                    <a:pt x="0" y="770708"/>
                    <a:pt x="5430" y="776138"/>
                    <a:pt x="12127" y="776138"/>
                  </a:cubicBezTo>
                  <a:lnTo>
                    <a:pt x="205913" y="776138"/>
                  </a:lnTo>
                  <a:cubicBezTo>
                    <a:pt x="212611" y="776138"/>
                    <a:pt x="218041" y="770708"/>
                    <a:pt x="218041" y="764010"/>
                  </a:cubicBezTo>
                  <a:cubicBezTo>
                    <a:pt x="218041" y="757313"/>
                    <a:pt x="212611" y="751883"/>
                    <a:pt x="205913" y="751883"/>
                  </a:cubicBezTo>
                  <a:lnTo>
                    <a:pt x="24254" y="751883"/>
                  </a:lnTo>
                  <a:lnTo>
                    <a:pt x="24254" y="545722"/>
                  </a:lnTo>
                  <a:lnTo>
                    <a:pt x="242543" y="545722"/>
                  </a:lnTo>
                  <a:lnTo>
                    <a:pt x="242543" y="764010"/>
                  </a:lnTo>
                  <a:cubicBezTo>
                    <a:pt x="242543" y="770708"/>
                    <a:pt x="247973" y="776138"/>
                    <a:pt x="254670" y="776138"/>
                  </a:cubicBezTo>
                  <a:lnTo>
                    <a:pt x="303179" y="776138"/>
                  </a:lnTo>
                  <a:cubicBezTo>
                    <a:pt x="309876" y="776138"/>
                    <a:pt x="315306" y="770708"/>
                    <a:pt x="315306" y="764010"/>
                  </a:cubicBezTo>
                  <a:lnTo>
                    <a:pt x="315306" y="72763"/>
                  </a:lnTo>
                  <a:lnTo>
                    <a:pt x="703375" y="72763"/>
                  </a:lnTo>
                  <a:lnTo>
                    <a:pt x="703375" y="764010"/>
                  </a:lnTo>
                  <a:cubicBezTo>
                    <a:pt x="703375" y="770708"/>
                    <a:pt x="708804" y="776138"/>
                    <a:pt x="715502" y="776138"/>
                  </a:cubicBezTo>
                  <a:lnTo>
                    <a:pt x="764010" y="776138"/>
                  </a:lnTo>
                  <a:cubicBezTo>
                    <a:pt x="770708" y="776138"/>
                    <a:pt x="776138" y="770708"/>
                    <a:pt x="776138" y="764010"/>
                  </a:cubicBezTo>
                  <a:lnTo>
                    <a:pt x="776138" y="12127"/>
                  </a:lnTo>
                  <a:cubicBezTo>
                    <a:pt x="776138" y="5430"/>
                    <a:pt x="770708" y="0"/>
                    <a:pt x="764010" y="0"/>
                  </a:cubicBezTo>
                  <a:close/>
                  <a:moveTo>
                    <a:pt x="74610" y="375942"/>
                  </a:moveTo>
                  <a:lnTo>
                    <a:pt x="180061" y="375942"/>
                  </a:lnTo>
                  <a:lnTo>
                    <a:pt x="171406" y="436577"/>
                  </a:lnTo>
                  <a:lnTo>
                    <a:pt x="83291" y="436577"/>
                  </a:lnTo>
                  <a:lnTo>
                    <a:pt x="74637" y="375942"/>
                  </a:lnTo>
                  <a:close/>
                  <a:moveTo>
                    <a:pt x="24254" y="521467"/>
                  </a:moveTo>
                  <a:lnTo>
                    <a:pt x="24254" y="460832"/>
                  </a:lnTo>
                  <a:lnTo>
                    <a:pt x="242543" y="460832"/>
                  </a:lnTo>
                  <a:lnTo>
                    <a:pt x="242543" y="521467"/>
                  </a:lnTo>
                  <a:lnTo>
                    <a:pt x="24254" y="521467"/>
                  </a:lnTo>
                  <a:close/>
                  <a:moveTo>
                    <a:pt x="751883" y="751883"/>
                  </a:moveTo>
                  <a:lnTo>
                    <a:pt x="727629" y="751883"/>
                  </a:lnTo>
                  <a:lnTo>
                    <a:pt x="727629" y="60636"/>
                  </a:lnTo>
                  <a:cubicBezTo>
                    <a:pt x="727629" y="53938"/>
                    <a:pt x="722199" y="48509"/>
                    <a:pt x="715502" y="48509"/>
                  </a:cubicBezTo>
                  <a:lnTo>
                    <a:pt x="303179" y="48509"/>
                  </a:lnTo>
                  <a:cubicBezTo>
                    <a:pt x="296481" y="48509"/>
                    <a:pt x="291052" y="53938"/>
                    <a:pt x="291052" y="60636"/>
                  </a:cubicBezTo>
                  <a:lnTo>
                    <a:pt x="291052" y="751883"/>
                  </a:lnTo>
                  <a:lnTo>
                    <a:pt x="266797" y="751883"/>
                  </a:lnTo>
                  <a:lnTo>
                    <a:pt x="266797" y="24254"/>
                  </a:lnTo>
                  <a:lnTo>
                    <a:pt x="751883" y="24254"/>
                  </a:lnTo>
                  <a:lnTo>
                    <a:pt x="751883" y="751883"/>
                  </a:lnTo>
                  <a:close/>
                </a:path>
              </a:pathLst>
            </a:custGeom>
            <a:solidFill>
              <a:schemeClr val="bg1"/>
            </a:solidFill>
            <a:ln w="9525" cap="flat">
              <a:solidFill>
                <a:srgbClr val="363F44"/>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D9CAECB-9D17-7045-8363-B7FFBA953258}"/>
                </a:ext>
              </a:extLst>
            </p:cNvPr>
            <p:cNvSpPr/>
            <p:nvPr/>
          </p:nvSpPr>
          <p:spPr>
            <a:xfrm>
              <a:off x="2111281" y="3060656"/>
              <a:ext cx="71963" cy="254670"/>
            </a:xfrm>
            <a:custGeom>
              <a:avLst/>
              <a:gdLst>
                <a:gd name="connsiteX0" fmla="*/ 59836 w 71963"/>
                <a:gd name="connsiteY0" fmla="*/ 254670 h 254670"/>
                <a:gd name="connsiteX1" fmla="*/ 51265 w 71963"/>
                <a:gd name="connsiteY1" fmla="*/ 251115 h 254670"/>
                <a:gd name="connsiteX2" fmla="*/ 0 w 71963"/>
                <a:gd name="connsiteY2" fmla="*/ 127335 h 254670"/>
                <a:gd name="connsiteX3" fmla="*/ 51265 w 71963"/>
                <a:gd name="connsiteY3" fmla="*/ 3555 h 254670"/>
                <a:gd name="connsiteX4" fmla="*/ 68408 w 71963"/>
                <a:gd name="connsiteY4" fmla="*/ 3555 h 254670"/>
                <a:gd name="connsiteX5" fmla="*/ 68408 w 71963"/>
                <a:gd name="connsiteY5" fmla="*/ 20699 h 254670"/>
                <a:gd name="connsiteX6" fmla="*/ 24227 w 71963"/>
                <a:gd name="connsiteY6" fmla="*/ 127335 h 254670"/>
                <a:gd name="connsiteX7" fmla="*/ 68408 w 71963"/>
                <a:gd name="connsiteY7" fmla="*/ 233971 h 254670"/>
                <a:gd name="connsiteX8" fmla="*/ 68408 w 71963"/>
                <a:gd name="connsiteY8" fmla="*/ 251115 h 254670"/>
                <a:gd name="connsiteX9" fmla="*/ 59836 w 71963"/>
                <a:gd name="connsiteY9" fmla="*/ 254670 h 25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63" h="254670">
                  <a:moveTo>
                    <a:pt x="59836" y="254670"/>
                  </a:moveTo>
                  <a:cubicBezTo>
                    <a:pt x="56722" y="254670"/>
                    <a:pt x="53635" y="253485"/>
                    <a:pt x="51265" y="251115"/>
                  </a:cubicBezTo>
                  <a:cubicBezTo>
                    <a:pt x="18191" y="218068"/>
                    <a:pt x="0" y="174107"/>
                    <a:pt x="0" y="127335"/>
                  </a:cubicBezTo>
                  <a:cubicBezTo>
                    <a:pt x="0" y="80563"/>
                    <a:pt x="18191" y="36602"/>
                    <a:pt x="51265" y="3555"/>
                  </a:cubicBezTo>
                  <a:cubicBezTo>
                    <a:pt x="56005" y="-1185"/>
                    <a:pt x="63668" y="-1185"/>
                    <a:pt x="68408" y="3555"/>
                  </a:cubicBezTo>
                  <a:cubicBezTo>
                    <a:pt x="73149" y="8296"/>
                    <a:pt x="73149" y="15958"/>
                    <a:pt x="68408" y="20699"/>
                  </a:cubicBezTo>
                  <a:cubicBezTo>
                    <a:pt x="39937" y="49198"/>
                    <a:pt x="24227" y="87067"/>
                    <a:pt x="24227" y="127335"/>
                  </a:cubicBezTo>
                  <a:cubicBezTo>
                    <a:pt x="24227" y="167603"/>
                    <a:pt x="39909" y="205500"/>
                    <a:pt x="68408" y="233971"/>
                  </a:cubicBezTo>
                  <a:cubicBezTo>
                    <a:pt x="73149" y="238712"/>
                    <a:pt x="73149" y="246374"/>
                    <a:pt x="68408" y="251115"/>
                  </a:cubicBezTo>
                  <a:cubicBezTo>
                    <a:pt x="66038" y="253485"/>
                    <a:pt x="62923" y="254670"/>
                    <a:pt x="59836" y="254670"/>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393C108-7941-06FC-AC57-C396F1CD07BD}"/>
                </a:ext>
              </a:extLst>
            </p:cNvPr>
            <p:cNvSpPr/>
            <p:nvPr/>
          </p:nvSpPr>
          <p:spPr>
            <a:xfrm>
              <a:off x="2160672" y="3095549"/>
              <a:ext cx="57466" cy="184856"/>
            </a:xfrm>
            <a:custGeom>
              <a:avLst/>
              <a:gdLst>
                <a:gd name="connsiteX0" fmla="*/ 45339 w 57466"/>
                <a:gd name="connsiteY0" fmla="*/ 184856 h 184856"/>
                <a:gd name="connsiteX1" fmla="*/ 36767 w 57466"/>
                <a:gd name="connsiteY1" fmla="*/ 181301 h 184856"/>
                <a:gd name="connsiteX2" fmla="*/ 0 w 57466"/>
                <a:gd name="connsiteY2" fmla="*/ 92442 h 184856"/>
                <a:gd name="connsiteX3" fmla="*/ 36767 w 57466"/>
                <a:gd name="connsiteY3" fmla="*/ 3555 h 184856"/>
                <a:gd name="connsiteX4" fmla="*/ 53911 w 57466"/>
                <a:gd name="connsiteY4" fmla="*/ 3555 h 184856"/>
                <a:gd name="connsiteX5" fmla="*/ 53911 w 57466"/>
                <a:gd name="connsiteY5" fmla="*/ 20699 h 184856"/>
                <a:gd name="connsiteX6" fmla="*/ 24254 w 57466"/>
                <a:gd name="connsiteY6" fmla="*/ 92414 h 184856"/>
                <a:gd name="connsiteX7" fmla="*/ 53911 w 57466"/>
                <a:gd name="connsiteY7" fmla="*/ 164130 h 184856"/>
                <a:gd name="connsiteX8" fmla="*/ 53911 w 57466"/>
                <a:gd name="connsiteY8" fmla="*/ 181273 h 184856"/>
                <a:gd name="connsiteX9" fmla="*/ 45339 w 57466"/>
                <a:gd name="connsiteY9" fmla="*/ 184829 h 1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6" h="184856">
                  <a:moveTo>
                    <a:pt x="45339" y="184856"/>
                  </a:moveTo>
                  <a:cubicBezTo>
                    <a:pt x="42225" y="184856"/>
                    <a:pt x="39138" y="183671"/>
                    <a:pt x="36767" y="181301"/>
                  </a:cubicBezTo>
                  <a:cubicBezTo>
                    <a:pt x="13064" y="157598"/>
                    <a:pt x="0" y="126040"/>
                    <a:pt x="0" y="92442"/>
                  </a:cubicBezTo>
                  <a:cubicBezTo>
                    <a:pt x="0" y="58844"/>
                    <a:pt x="13064" y="27259"/>
                    <a:pt x="36767" y="3555"/>
                  </a:cubicBezTo>
                  <a:cubicBezTo>
                    <a:pt x="41508" y="-1185"/>
                    <a:pt x="49170" y="-1185"/>
                    <a:pt x="53911" y="3555"/>
                  </a:cubicBezTo>
                  <a:cubicBezTo>
                    <a:pt x="58651" y="8296"/>
                    <a:pt x="58651" y="15986"/>
                    <a:pt x="53911" y="20699"/>
                  </a:cubicBezTo>
                  <a:cubicBezTo>
                    <a:pt x="34783" y="39827"/>
                    <a:pt x="24254" y="65294"/>
                    <a:pt x="24254" y="92414"/>
                  </a:cubicBezTo>
                  <a:cubicBezTo>
                    <a:pt x="24254" y="119535"/>
                    <a:pt x="34783" y="145002"/>
                    <a:pt x="53911" y="164130"/>
                  </a:cubicBezTo>
                  <a:cubicBezTo>
                    <a:pt x="58651" y="168871"/>
                    <a:pt x="58651" y="176533"/>
                    <a:pt x="53911" y="181273"/>
                  </a:cubicBezTo>
                  <a:cubicBezTo>
                    <a:pt x="51540" y="183644"/>
                    <a:pt x="48426" y="184829"/>
                    <a:pt x="45339" y="184829"/>
                  </a:cubicBezTo>
                  <a:close/>
                </a:path>
              </a:pathLst>
            </a:custGeom>
            <a:solidFill>
              <a:schemeClr val="bg1"/>
            </a:solidFill>
            <a:ln w="9525" cap="flat">
              <a:solidFill>
                <a:srgbClr val="363F44"/>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31F776-6290-0DB6-3DC8-EAF70E69D136}"/>
                </a:ext>
              </a:extLst>
            </p:cNvPr>
            <p:cNvSpPr/>
            <p:nvPr/>
          </p:nvSpPr>
          <p:spPr>
            <a:xfrm>
              <a:off x="2210055" y="3130442"/>
              <a:ext cx="43003" cy="115042"/>
            </a:xfrm>
            <a:custGeom>
              <a:avLst/>
              <a:gdLst>
                <a:gd name="connsiteX0" fmla="*/ 30876 w 43003"/>
                <a:gd name="connsiteY0" fmla="*/ 115043 h 115042"/>
                <a:gd name="connsiteX1" fmla="*/ 22304 w 43003"/>
                <a:gd name="connsiteY1" fmla="*/ 111487 h 115042"/>
                <a:gd name="connsiteX2" fmla="*/ 22304 w 43003"/>
                <a:gd name="connsiteY2" fmla="*/ 3555 h 115042"/>
                <a:gd name="connsiteX3" fmla="*/ 39448 w 43003"/>
                <a:gd name="connsiteY3" fmla="*/ 3555 h 115042"/>
                <a:gd name="connsiteX4" fmla="*/ 39448 w 43003"/>
                <a:gd name="connsiteY4" fmla="*/ 20699 h 115042"/>
                <a:gd name="connsiteX5" fmla="*/ 39448 w 43003"/>
                <a:gd name="connsiteY5" fmla="*/ 94316 h 115042"/>
                <a:gd name="connsiteX6" fmla="*/ 39448 w 43003"/>
                <a:gd name="connsiteY6" fmla="*/ 111460 h 115042"/>
                <a:gd name="connsiteX7" fmla="*/ 30876 w 43003"/>
                <a:gd name="connsiteY7" fmla="*/ 115015 h 1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03" h="115042">
                  <a:moveTo>
                    <a:pt x="30876" y="115043"/>
                  </a:moveTo>
                  <a:cubicBezTo>
                    <a:pt x="27762" y="115043"/>
                    <a:pt x="24675" y="113857"/>
                    <a:pt x="22304" y="111487"/>
                  </a:cubicBezTo>
                  <a:cubicBezTo>
                    <a:pt x="-7435" y="81720"/>
                    <a:pt x="-7435" y="33322"/>
                    <a:pt x="22304" y="3555"/>
                  </a:cubicBezTo>
                  <a:cubicBezTo>
                    <a:pt x="27045" y="-1185"/>
                    <a:pt x="34707" y="-1185"/>
                    <a:pt x="39448" y="3555"/>
                  </a:cubicBezTo>
                  <a:cubicBezTo>
                    <a:pt x="44188" y="8296"/>
                    <a:pt x="44188" y="15958"/>
                    <a:pt x="39448" y="20699"/>
                  </a:cubicBezTo>
                  <a:cubicBezTo>
                    <a:pt x="19162" y="40984"/>
                    <a:pt x="19162" y="74031"/>
                    <a:pt x="39448" y="94316"/>
                  </a:cubicBezTo>
                  <a:cubicBezTo>
                    <a:pt x="44188" y="99057"/>
                    <a:pt x="44188" y="106746"/>
                    <a:pt x="39448" y="111460"/>
                  </a:cubicBezTo>
                  <a:cubicBezTo>
                    <a:pt x="37077" y="113830"/>
                    <a:pt x="33963" y="115015"/>
                    <a:pt x="30876" y="115015"/>
                  </a:cubicBezTo>
                  <a:close/>
                </a:path>
              </a:pathLst>
            </a:custGeom>
            <a:solidFill>
              <a:schemeClr val="bg1"/>
            </a:solidFill>
            <a:ln w="9525" cap="flat">
              <a:solidFill>
                <a:srgbClr val="363F44"/>
              </a:solid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58A73B2F-3965-0ABC-B77E-F6594619C4C5}"/>
              </a:ext>
            </a:extLst>
          </p:cNvPr>
          <p:cNvSpPr txBox="1"/>
          <p:nvPr/>
        </p:nvSpPr>
        <p:spPr>
          <a:xfrm>
            <a:off x="3005579" y="3296116"/>
            <a:ext cx="6193941" cy="307777"/>
          </a:xfrm>
          <a:prstGeom prst="rect">
            <a:avLst/>
          </a:prstGeom>
          <a:noFill/>
        </p:spPr>
        <p:txBody>
          <a:bodyPr wrap="square" rtlCol="0">
            <a:spAutoFit/>
          </a:bodyPr>
          <a:lstStyle/>
          <a:p>
            <a:r>
              <a:rPr lang="en-US" sz="1400" b="1" dirty="0">
                <a:solidFill>
                  <a:schemeClr val="bg1"/>
                </a:solidFill>
                <a:latin typeface="CiscoSansTT" panose="020B0503020201020303" pitchFamily="34" charset="0"/>
                <a:cs typeface="CiscoSansTT" panose="020B0503020201020303" pitchFamily="34" charset="0"/>
              </a:rPr>
              <a:t>In the digital space, Lee needs authentication to several services. </a:t>
            </a:r>
          </a:p>
        </p:txBody>
      </p:sp>
    </p:spTree>
    <p:extLst>
      <p:ext uri="{BB962C8B-B14F-4D97-AF65-F5344CB8AC3E}">
        <p14:creationId xmlns:p14="http://schemas.microsoft.com/office/powerpoint/2010/main" val="271415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0A4EBD-5901-ABF7-1D01-098599BEA7BC}"/>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577" y="442686"/>
            <a:ext cx="10865223" cy="1248002"/>
          </a:xfrm>
        </p:spPr>
        <p:txBody>
          <a:bodyPr/>
          <a:lstStyle/>
          <a:p>
            <a:r>
              <a:rPr lang="en-US"/>
              <a:t>Let’s frustrate attackers, not users</a:t>
            </a:r>
          </a:p>
        </p:txBody>
      </p:sp>
      <p:sp>
        <p:nvSpPr>
          <p:cNvPr id="18" name="Right Bracket 17">
            <a:extLst>
              <a:ext uri="{FF2B5EF4-FFF2-40B4-BE49-F238E27FC236}">
                <a16:creationId xmlns:a16="http://schemas.microsoft.com/office/drawing/2014/main" id="{84EDDF79-C299-B9D8-68D9-7066758B7782}"/>
              </a:ext>
            </a:extLst>
          </p:cNvPr>
          <p:cNvSpPr/>
          <p:nvPr/>
        </p:nvSpPr>
        <p:spPr>
          <a:xfrm rot="16200000">
            <a:off x="7446267" y="-672815"/>
            <a:ext cx="165507" cy="6100592"/>
          </a:xfrm>
          <a:prstGeom prst="rightBracket">
            <a:avLst>
              <a:gd name="adj" fmla="val 94820"/>
            </a:avLst>
          </a:prstGeom>
          <a:noFill/>
          <a:ln w="381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fontAlgn="auto">
              <a:spcBef>
                <a:spcPts val="0"/>
              </a:spcBef>
              <a:spcAft>
                <a:spcPts val="0"/>
              </a:spcAft>
              <a:defRPr/>
            </a:pPr>
            <a:endParaRPr lang="en-US">
              <a:solidFill>
                <a:srgbClr val="00BCEB"/>
              </a:solidFill>
              <a:latin typeface="CiscoSansTT Light"/>
            </a:endParaRPr>
          </a:p>
        </p:txBody>
      </p:sp>
      <p:cxnSp>
        <p:nvCxnSpPr>
          <p:cNvPr id="19" name="Straight Connector 18">
            <a:extLst>
              <a:ext uri="{FF2B5EF4-FFF2-40B4-BE49-F238E27FC236}">
                <a16:creationId xmlns:a16="http://schemas.microsoft.com/office/drawing/2014/main" id="{5CBD0F3B-A2C3-D70D-ED95-79D3B5597192}"/>
              </a:ext>
            </a:extLst>
          </p:cNvPr>
          <p:cNvCxnSpPr>
            <a:cxnSpLocks/>
          </p:cNvCxnSpPr>
          <p:nvPr/>
        </p:nvCxnSpPr>
        <p:spPr>
          <a:xfrm>
            <a:off x="3179464" y="2687673"/>
            <a:ext cx="7399851" cy="0"/>
          </a:xfrm>
          <a:prstGeom prst="line">
            <a:avLst/>
          </a:prstGeom>
          <a:ln w="38100">
            <a:gradFill flip="none" rotWithShape="1">
              <a:gsLst>
                <a:gs pos="21000">
                  <a:srgbClr val="FBAB2C"/>
                </a:gs>
                <a:gs pos="0">
                  <a:schemeClr val="accent5">
                    <a:alpha val="0"/>
                  </a:schemeClr>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 name="Text Placeholder 43">
            <a:extLst>
              <a:ext uri="{FF2B5EF4-FFF2-40B4-BE49-F238E27FC236}">
                <a16:creationId xmlns:a16="http://schemas.microsoft.com/office/drawing/2014/main" id="{3FDCFF08-7875-7266-1A94-215B7739A750}"/>
              </a:ext>
            </a:extLst>
          </p:cNvPr>
          <p:cNvSpPr txBox="1">
            <a:spLocks/>
          </p:cNvSpPr>
          <p:nvPr/>
        </p:nvSpPr>
        <p:spPr>
          <a:xfrm>
            <a:off x="3683361" y="2797132"/>
            <a:ext cx="1609179"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Desktop OS Login</a:t>
            </a:r>
          </a:p>
        </p:txBody>
      </p:sp>
      <p:sp>
        <p:nvSpPr>
          <p:cNvPr id="21" name="Oval 20">
            <a:extLst>
              <a:ext uri="{FF2B5EF4-FFF2-40B4-BE49-F238E27FC236}">
                <a16:creationId xmlns:a16="http://schemas.microsoft.com/office/drawing/2014/main" id="{3790BB95-BC9A-D0C9-677B-D6C61C092AEE}"/>
              </a:ext>
            </a:extLst>
          </p:cNvPr>
          <p:cNvSpPr/>
          <p:nvPr/>
        </p:nvSpPr>
        <p:spPr>
          <a:xfrm>
            <a:off x="4433221"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2" name="Oval 21">
            <a:extLst>
              <a:ext uri="{FF2B5EF4-FFF2-40B4-BE49-F238E27FC236}">
                <a16:creationId xmlns:a16="http://schemas.microsoft.com/office/drawing/2014/main" id="{FF9C108D-DBD2-72A2-CB6C-C44FC3BDA958}"/>
              </a:ext>
            </a:extLst>
          </p:cNvPr>
          <p:cNvSpPr/>
          <p:nvPr/>
        </p:nvSpPr>
        <p:spPr>
          <a:xfrm>
            <a:off x="5953943"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23" name="Oval 22">
            <a:extLst>
              <a:ext uri="{FF2B5EF4-FFF2-40B4-BE49-F238E27FC236}">
                <a16:creationId xmlns:a16="http://schemas.microsoft.com/office/drawing/2014/main" id="{200AAE34-D9AF-EA98-BBED-241CB81F3E1C}"/>
              </a:ext>
            </a:extLst>
          </p:cNvPr>
          <p:cNvSpPr/>
          <p:nvPr/>
        </p:nvSpPr>
        <p:spPr>
          <a:xfrm>
            <a:off x="7474453"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4" name="Oval 23">
            <a:extLst>
              <a:ext uri="{FF2B5EF4-FFF2-40B4-BE49-F238E27FC236}">
                <a16:creationId xmlns:a16="http://schemas.microsoft.com/office/drawing/2014/main" id="{FC299C44-52CC-4528-CD33-761A8E43BEA1}"/>
              </a:ext>
            </a:extLst>
          </p:cNvPr>
          <p:cNvSpPr/>
          <p:nvPr/>
        </p:nvSpPr>
        <p:spPr>
          <a:xfrm>
            <a:off x="8992021"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chemeClr val="accent5"/>
              </a:solidFill>
              <a:latin typeface="CiscoSansTT Light"/>
            </a:endParaRPr>
          </a:p>
        </p:txBody>
      </p:sp>
      <p:sp>
        <p:nvSpPr>
          <p:cNvPr id="25" name="Oval 24">
            <a:extLst>
              <a:ext uri="{FF2B5EF4-FFF2-40B4-BE49-F238E27FC236}">
                <a16:creationId xmlns:a16="http://schemas.microsoft.com/office/drawing/2014/main" id="{8828DCCE-7A72-F474-4E52-84BC935C99CA}"/>
              </a:ext>
            </a:extLst>
          </p:cNvPr>
          <p:cNvSpPr/>
          <p:nvPr/>
        </p:nvSpPr>
        <p:spPr>
          <a:xfrm>
            <a:off x="10516112" y="2632944"/>
            <a:ext cx="109459" cy="10945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26" name="Text Placeholder 43">
            <a:extLst>
              <a:ext uri="{FF2B5EF4-FFF2-40B4-BE49-F238E27FC236}">
                <a16:creationId xmlns:a16="http://schemas.microsoft.com/office/drawing/2014/main" id="{D1929736-EA33-6FF7-9811-E15716BFF3A3}"/>
              </a:ext>
            </a:extLst>
          </p:cNvPr>
          <p:cNvSpPr txBox="1">
            <a:spLocks/>
          </p:cNvSpPr>
          <p:nvPr/>
        </p:nvSpPr>
        <p:spPr>
          <a:xfrm>
            <a:off x="5310068"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Browser Login</a:t>
            </a:r>
          </a:p>
        </p:txBody>
      </p:sp>
      <p:sp>
        <p:nvSpPr>
          <p:cNvPr id="27" name="Text Placeholder 43">
            <a:extLst>
              <a:ext uri="{FF2B5EF4-FFF2-40B4-BE49-F238E27FC236}">
                <a16:creationId xmlns:a16="http://schemas.microsoft.com/office/drawing/2014/main" id="{F9C3B2B7-B61C-10D8-0385-3D32CC70BCDE}"/>
              </a:ext>
            </a:extLst>
          </p:cNvPr>
          <p:cNvSpPr txBox="1">
            <a:spLocks/>
          </p:cNvSpPr>
          <p:nvPr/>
        </p:nvSpPr>
        <p:spPr>
          <a:xfrm>
            <a:off x="6830579"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Different Web Browser Login</a:t>
            </a:r>
          </a:p>
        </p:txBody>
      </p:sp>
      <p:sp>
        <p:nvSpPr>
          <p:cNvPr id="28" name="Text Placeholder 43">
            <a:extLst>
              <a:ext uri="{FF2B5EF4-FFF2-40B4-BE49-F238E27FC236}">
                <a16:creationId xmlns:a16="http://schemas.microsoft.com/office/drawing/2014/main" id="{F1EE0C84-BD93-A1F2-85AE-3FCF2F110630}"/>
              </a:ext>
            </a:extLst>
          </p:cNvPr>
          <p:cNvSpPr txBox="1">
            <a:spLocks/>
          </p:cNvSpPr>
          <p:nvPr/>
        </p:nvSpPr>
        <p:spPr>
          <a:xfrm>
            <a:off x="831753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Outlook Client Login</a:t>
            </a:r>
          </a:p>
        </p:txBody>
      </p:sp>
      <p:sp>
        <p:nvSpPr>
          <p:cNvPr id="29" name="Text Placeholder 43">
            <a:extLst>
              <a:ext uri="{FF2B5EF4-FFF2-40B4-BE49-F238E27FC236}">
                <a16:creationId xmlns:a16="http://schemas.microsoft.com/office/drawing/2014/main" id="{FF843003-CC38-0A15-8CAD-7F8037354288}"/>
              </a:ext>
            </a:extLst>
          </p:cNvPr>
          <p:cNvSpPr txBox="1">
            <a:spLocks/>
          </p:cNvSpPr>
          <p:nvPr/>
        </p:nvSpPr>
        <p:spPr>
          <a:xfrm>
            <a:off x="984162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VPN Login</a:t>
            </a:r>
          </a:p>
          <a:p>
            <a:pPr marL="0" indent="0" algn="ctr" defTabSz="912253">
              <a:lnSpc>
                <a:spcPct val="100000"/>
              </a:lnSpc>
              <a:spcBef>
                <a:spcPts val="0"/>
              </a:spcBef>
              <a:buClr>
                <a:srgbClr val="74BF4B"/>
              </a:buClr>
              <a:buNone/>
              <a:defRPr/>
            </a:pPr>
            <a:endParaRPr lang="en-CA" sz="900" dirty="0">
              <a:solidFill>
                <a:schemeClr val="bg1"/>
              </a:solidFill>
              <a:cs typeface="CiscoSansTT Medium" panose="020B0503020201020303" pitchFamily="34" charset="0"/>
            </a:endParaRPr>
          </a:p>
        </p:txBody>
      </p:sp>
      <p:sp>
        <p:nvSpPr>
          <p:cNvPr id="30" name="Google Shape;484;p51">
            <a:extLst>
              <a:ext uri="{FF2B5EF4-FFF2-40B4-BE49-F238E27FC236}">
                <a16:creationId xmlns:a16="http://schemas.microsoft.com/office/drawing/2014/main" id="{B0915EE1-CCCA-29F5-9DA7-FA9A157DAAB6}"/>
              </a:ext>
            </a:extLst>
          </p:cNvPr>
          <p:cNvSpPr txBox="1">
            <a:spLocks/>
          </p:cNvSpPr>
          <p:nvPr/>
        </p:nvSpPr>
        <p:spPr>
          <a:xfrm>
            <a:off x="1361749" y="2465123"/>
            <a:ext cx="2060812" cy="360920"/>
          </a:xfrm>
          <a:prstGeom prst="rect">
            <a:avLst/>
          </a:prstGeom>
        </p:spPr>
        <p:txBody>
          <a:bodyPr spcFirstLastPara="1" wrap="square" lIns="46800" tIns="0" rIns="0" bIns="0" anchor="b"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FCAA1A"/>
                </a:solidFill>
                <a:latin typeface="CiscoSansTT" panose="020B0503020201020303" pitchFamily="34" charset="0"/>
                <a:ea typeface="Helvetica Neue"/>
                <a:cs typeface="CiscoSansTT" panose="020B0503020201020303" pitchFamily="34" charset="0"/>
                <a:sym typeface="Helvetica Neue"/>
              </a:rPr>
              <a:t>Authentication Experience</a:t>
            </a:r>
          </a:p>
        </p:txBody>
      </p:sp>
    </p:spTree>
    <p:extLst>
      <p:ext uri="{BB962C8B-B14F-4D97-AF65-F5344CB8AC3E}">
        <p14:creationId xmlns:p14="http://schemas.microsoft.com/office/powerpoint/2010/main" val="249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57AB04-73B1-1E17-3860-4FB9168B5EA4}"/>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577" y="442686"/>
            <a:ext cx="10865223" cy="1248002"/>
          </a:xfrm>
        </p:spPr>
        <p:txBody>
          <a:bodyPr/>
          <a:lstStyle/>
          <a:p>
            <a:r>
              <a:rPr lang="en-US"/>
              <a:t>Let’s frustrate attackers, not users</a:t>
            </a:r>
          </a:p>
        </p:txBody>
      </p:sp>
      <p:sp>
        <p:nvSpPr>
          <p:cNvPr id="3" name="Right Bracket 2">
            <a:extLst>
              <a:ext uri="{FF2B5EF4-FFF2-40B4-BE49-F238E27FC236}">
                <a16:creationId xmlns:a16="http://schemas.microsoft.com/office/drawing/2014/main" id="{5CDA0057-3630-080E-2A6E-635F6A2B59FC}"/>
              </a:ext>
            </a:extLst>
          </p:cNvPr>
          <p:cNvSpPr/>
          <p:nvPr/>
        </p:nvSpPr>
        <p:spPr>
          <a:xfrm rot="16200000">
            <a:off x="7446267" y="-672815"/>
            <a:ext cx="165507" cy="6100592"/>
          </a:xfrm>
          <a:prstGeom prst="rightBracket">
            <a:avLst>
              <a:gd name="adj" fmla="val 94820"/>
            </a:avLst>
          </a:prstGeom>
          <a:noFill/>
          <a:ln w="381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fontAlgn="auto">
              <a:spcBef>
                <a:spcPts val="0"/>
              </a:spcBef>
              <a:spcAft>
                <a:spcPts val="0"/>
              </a:spcAft>
              <a:defRPr/>
            </a:pPr>
            <a:endParaRPr lang="en-US">
              <a:solidFill>
                <a:srgbClr val="00BCEB"/>
              </a:solidFill>
              <a:latin typeface="CiscoSansTT Light"/>
            </a:endParaRPr>
          </a:p>
        </p:txBody>
      </p:sp>
      <p:cxnSp>
        <p:nvCxnSpPr>
          <p:cNvPr id="4" name="Straight Connector 3">
            <a:extLst>
              <a:ext uri="{FF2B5EF4-FFF2-40B4-BE49-F238E27FC236}">
                <a16:creationId xmlns:a16="http://schemas.microsoft.com/office/drawing/2014/main" id="{A1E8D0E0-89CA-34F5-45C8-58CD808684A1}"/>
              </a:ext>
            </a:extLst>
          </p:cNvPr>
          <p:cNvCxnSpPr>
            <a:cxnSpLocks/>
          </p:cNvCxnSpPr>
          <p:nvPr/>
        </p:nvCxnSpPr>
        <p:spPr>
          <a:xfrm>
            <a:off x="3179464" y="2687673"/>
            <a:ext cx="7399851" cy="0"/>
          </a:xfrm>
          <a:prstGeom prst="line">
            <a:avLst/>
          </a:prstGeom>
          <a:ln w="38100">
            <a:gradFill flip="none" rotWithShape="1">
              <a:gsLst>
                <a:gs pos="21000">
                  <a:srgbClr val="FBAB2C"/>
                </a:gs>
                <a:gs pos="0">
                  <a:schemeClr val="accent5">
                    <a:alpha val="0"/>
                  </a:schemeClr>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ext Placeholder 43">
            <a:extLst>
              <a:ext uri="{FF2B5EF4-FFF2-40B4-BE49-F238E27FC236}">
                <a16:creationId xmlns:a16="http://schemas.microsoft.com/office/drawing/2014/main" id="{359DAB19-82FB-9718-F649-2C8DAF08302C}"/>
              </a:ext>
            </a:extLst>
          </p:cNvPr>
          <p:cNvSpPr txBox="1">
            <a:spLocks/>
          </p:cNvSpPr>
          <p:nvPr/>
        </p:nvSpPr>
        <p:spPr>
          <a:xfrm>
            <a:off x="3683361" y="2797132"/>
            <a:ext cx="1609179"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Desktop OS Login</a:t>
            </a:r>
          </a:p>
        </p:txBody>
      </p:sp>
      <p:sp>
        <p:nvSpPr>
          <p:cNvPr id="6" name="Oval 5">
            <a:extLst>
              <a:ext uri="{FF2B5EF4-FFF2-40B4-BE49-F238E27FC236}">
                <a16:creationId xmlns:a16="http://schemas.microsoft.com/office/drawing/2014/main" id="{1AE15EA9-B06D-D3A2-DC70-1859E9C94A2A}"/>
              </a:ext>
            </a:extLst>
          </p:cNvPr>
          <p:cNvSpPr/>
          <p:nvPr/>
        </p:nvSpPr>
        <p:spPr>
          <a:xfrm>
            <a:off x="4433221"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7" name="Oval 6">
            <a:extLst>
              <a:ext uri="{FF2B5EF4-FFF2-40B4-BE49-F238E27FC236}">
                <a16:creationId xmlns:a16="http://schemas.microsoft.com/office/drawing/2014/main" id="{CB65044B-614F-DAAC-34D9-7D5ACBAD58DF}"/>
              </a:ext>
            </a:extLst>
          </p:cNvPr>
          <p:cNvSpPr/>
          <p:nvPr/>
        </p:nvSpPr>
        <p:spPr>
          <a:xfrm>
            <a:off x="5953943" y="2632944"/>
            <a:ext cx="109459" cy="10945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00B050"/>
              </a:solidFill>
              <a:latin typeface="CiscoSansTT Light"/>
            </a:endParaRPr>
          </a:p>
        </p:txBody>
      </p:sp>
      <p:sp>
        <p:nvSpPr>
          <p:cNvPr id="8" name="Oval 7">
            <a:extLst>
              <a:ext uri="{FF2B5EF4-FFF2-40B4-BE49-F238E27FC236}">
                <a16:creationId xmlns:a16="http://schemas.microsoft.com/office/drawing/2014/main" id="{4E14AEFF-53D5-DD1B-B501-481AF156834D}"/>
              </a:ext>
            </a:extLst>
          </p:cNvPr>
          <p:cNvSpPr/>
          <p:nvPr/>
        </p:nvSpPr>
        <p:spPr>
          <a:xfrm>
            <a:off x="7474453"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9" name="Oval 8">
            <a:extLst>
              <a:ext uri="{FF2B5EF4-FFF2-40B4-BE49-F238E27FC236}">
                <a16:creationId xmlns:a16="http://schemas.microsoft.com/office/drawing/2014/main" id="{0818A32B-208F-52E4-82C3-63BC39539960}"/>
              </a:ext>
            </a:extLst>
          </p:cNvPr>
          <p:cNvSpPr/>
          <p:nvPr/>
        </p:nvSpPr>
        <p:spPr>
          <a:xfrm>
            <a:off x="8992021" y="2632944"/>
            <a:ext cx="109459" cy="10945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chemeClr val="accent5"/>
              </a:solidFill>
              <a:latin typeface="CiscoSansTT Light"/>
            </a:endParaRPr>
          </a:p>
        </p:txBody>
      </p:sp>
      <p:sp>
        <p:nvSpPr>
          <p:cNvPr id="10" name="Oval 9">
            <a:extLst>
              <a:ext uri="{FF2B5EF4-FFF2-40B4-BE49-F238E27FC236}">
                <a16:creationId xmlns:a16="http://schemas.microsoft.com/office/drawing/2014/main" id="{BBB8781E-C94A-BC0F-6C5A-07299B2A63FE}"/>
              </a:ext>
            </a:extLst>
          </p:cNvPr>
          <p:cNvSpPr/>
          <p:nvPr/>
        </p:nvSpPr>
        <p:spPr>
          <a:xfrm>
            <a:off x="10516112" y="2632944"/>
            <a:ext cx="109459" cy="109459"/>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fontAlgn="auto">
              <a:spcBef>
                <a:spcPts val="0"/>
              </a:spcBef>
              <a:spcAft>
                <a:spcPts val="0"/>
              </a:spcAft>
              <a:defRPr/>
            </a:pPr>
            <a:endParaRPr lang="en-US">
              <a:solidFill>
                <a:srgbClr val="363F42"/>
              </a:solidFill>
              <a:latin typeface="CiscoSansTT Light"/>
            </a:endParaRPr>
          </a:p>
        </p:txBody>
      </p:sp>
      <p:sp>
        <p:nvSpPr>
          <p:cNvPr id="11" name="Text Placeholder 43">
            <a:extLst>
              <a:ext uri="{FF2B5EF4-FFF2-40B4-BE49-F238E27FC236}">
                <a16:creationId xmlns:a16="http://schemas.microsoft.com/office/drawing/2014/main" id="{9F1472D8-20CF-F545-91AF-6DD20645D3A3}"/>
              </a:ext>
            </a:extLst>
          </p:cNvPr>
          <p:cNvSpPr txBox="1">
            <a:spLocks/>
          </p:cNvSpPr>
          <p:nvPr/>
        </p:nvSpPr>
        <p:spPr>
          <a:xfrm>
            <a:off x="5310068"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Web Browser Login</a:t>
            </a:r>
          </a:p>
        </p:txBody>
      </p:sp>
      <p:sp>
        <p:nvSpPr>
          <p:cNvPr id="12" name="Text Placeholder 43">
            <a:extLst>
              <a:ext uri="{FF2B5EF4-FFF2-40B4-BE49-F238E27FC236}">
                <a16:creationId xmlns:a16="http://schemas.microsoft.com/office/drawing/2014/main" id="{68521F12-BCAB-AEFD-80A3-736B734C0812}"/>
              </a:ext>
            </a:extLst>
          </p:cNvPr>
          <p:cNvSpPr txBox="1">
            <a:spLocks/>
          </p:cNvSpPr>
          <p:nvPr/>
        </p:nvSpPr>
        <p:spPr>
          <a:xfrm>
            <a:off x="6830579" y="2797132"/>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Different Web Browser Login</a:t>
            </a:r>
          </a:p>
        </p:txBody>
      </p:sp>
      <p:sp>
        <p:nvSpPr>
          <p:cNvPr id="13" name="Text Placeholder 43">
            <a:extLst>
              <a:ext uri="{FF2B5EF4-FFF2-40B4-BE49-F238E27FC236}">
                <a16:creationId xmlns:a16="http://schemas.microsoft.com/office/drawing/2014/main" id="{ECAACB81-03DB-C8C3-4D70-1A8E53D7A08B}"/>
              </a:ext>
            </a:extLst>
          </p:cNvPr>
          <p:cNvSpPr txBox="1">
            <a:spLocks/>
          </p:cNvSpPr>
          <p:nvPr/>
        </p:nvSpPr>
        <p:spPr>
          <a:xfrm>
            <a:off x="831753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Outlook Client Login</a:t>
            </a:r>
          </a:p>
        </p:txBody>
      </p:sp>
      <p:sp>
        <p:nvSpPr>
          <p:cNvPr id="14" name="Text Placeholder 43">
            <a:extLst>
              <a:ext uri="{FF2B5EF4-FFF2-40B4-BE49-F238E27FC236}">
                <a16:creationId xmlns:a16="http://schemas.microsoft.com/office/drawing/2014/main" id="{9840B5D0-D3AA-A113-357E-4DEFDA0E39E2}"/>
              </a:ext>
            </a:extLst>
          </p:cNvPr>
          <p:cNvSpPr txBox="1">
            <a:spLocks/>
          </p:cNvSpPr>
          <p:nvPr/>
        </p:nvSpPr>
        <p:spPr>
          <a:xfrm>
            <a:off x="9841627" y="2797132"/>
            <a:ext cx="145842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VPN Login</a:t>
            </a:r>
          </a:p>
          <a:p>
            <a:pPr marL="0" indent="0" algn="ctr" defTabSz="912253">
              <a:lnSpc>
                <a:spcPct val="100000"/>
              </a:lnSpc>
              <a:spcBef>
                <a:spcPts val="0"/>
              </a:spcBef>
              <a:buClr>
                <a:srgbClr val="74BF4B"/>
              </a:buClr>
              <a:buNone/>
              <a:defRPr/>
            </a:pPr>
            <a:endParaRPr lang="en-CA" sz="900" dirty="0">
              <a:solidFill>
                <a:schemeClr val="bg1"/>
              </a:solidFill>
              <a:cs typeface="CiscoSansTT Medium" panose="020B0503020201020303" pitchFamily="34" charset="0"/>
            </a:endParaRPr>
          </a:p>
        </p:txBody>
      </p:sp>
      <p:sp>
        <p:nvSpPr>
          <p:cNvPr id="15" name="Google Shape;484;p51">
            <a:extLst>
              <a:ext uri="{FF2B5EF4-FFF2-40B4-BE49-F238E27FC236}">
                <a16:creationId xmlns:a16="http://schemas.microsoft.com/office/drawing/2014/main" id="{46114F01-245C-7660-EBE8-8F368A139353}"/>
              </a:ext>
            </a:extLst>
          </p:cNvPr>
          <p:cNvSpPr txBox="1">
            <a:spLocks/>
          </p:cNvSpPr>
          <p:nvPr/>
        </p:nvSpPr>
        <p:spPr>
          <a:xfrm>
            <a:off x="1361749" y="2465123"/>
            <a:ext cx="2060812" cy="360920"/>
          </a:xfrm>
          <a:prstGeom prst="rect">
            <a:avLst/>
          </a:prstGeom>
        </p:spPr>
        <p:txBody>
          <a:bodyPr spcFirstLastPara="1" wrap="square" lIns="46800" tIns="0" rIns="0" bIns="0" anchor="b"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a:solidFill>
                  <a:srgbClr val="FCAA1A"/>
                </a:solidFill>
                <a:latin typeface="CiscoSansTT" panose="020B0503020201020303" pitchFamily="34" charset="0"/>
                <a:ea typeface="Helvetica Neue"/>
                <a:cs typeface="CiscoSansTT" panose="020B0503020201020303" pitchFamily="34" charset="0"/>
                <a:sym typeface="Helvetica Neue"/>
              </a:rPr>
              <a:t>Authentication Experience</a:t>
            </a:r>
          </a:p>
        </p:txBody>
      </p:sp>
      <p:cxnSp>
        <p:nvCxnSpPr>
          <p:cNvPr id="16" name="Straight Connector 15">
            <a:extLst>
              <a:ext uri="{FF2B5EF4-FFF2-40B4-BE49-F238E27FC236}">
                <a16:creationId xmlns:a16="http://schemas.microsoft.com/office/drawing/2014/main" id="{9C559E9A-D912-041B-2414-0AF7386C2670}"/>
              </a:ext>
            </a:extLst>
          </p:cNvPr>
          <p:cNvCxnSpPr>
            <a:cxnSpLocks/>
          </p:cNvCxnSpPr>
          <p:nvPr/>
        </p:nvCxnSpPr>
        <p:spPr>
          <a:xfrm>
            <a:off x="3189761" y="4572000"/>
            <a:ext cx="7399851" cy="0"/>
          </a:xfrm>
          <a:prstGeom prst="line">
            <a:avLst/>
          </a:prstGeom>
          <a:ln w="38100">
            <a:gradFill>
              <a:gsLst>
                <a:gs pos="0">
                  <a:srgbClr val="74BF4B">
                    <a:alpha val="0"/>
                  </a:srgbClr>
                </a:gs>
                <a:gs pos="19000">
                  <a:srgbClr val="74BF4B"/>
                </a:gs>
              </a:gsLst>
              <a:lin ang="0" scaled="0"/>
            </a:gradFill>
            <a:tailEnd type="arrow" w="lg" len="med"/>
          </a:ln>
        </p:spPr>
        <p:style>
          <a:lnRef idx="1">
            <a:schemeClr val="accent1"/>
          </a:lnRef>
          <a:fillRef idx="0">
            <a:schemeClr val="accent1"/>
          </a:fillRef>
          <a:effectRef idx="0">
            <a:schemeClr val="accent1"/>
          </a:effectRef>
          <a:fontRef idx="minor">
            <a:schemeClr val="tx1"/>
          </a:fontRef>
        </p:style>
      </p:cxnSp>
      <p:sp>
        <p:nvSpPr>
          <p:cNvPr id="17" name="Text Placeholder 43">
            <a:extLst>
              <a:ext uri="{FF2B5EF4-FFF2-40B4-BE49-F238E27FC236}">
                <a16:creationId xmlns:a16="http://schemas.microsoft.com/office/drawing/2014/main" id="{4C173F1D-DE55-B44D-01F4-34A97A93740B}"/>
              </a:ext>
            </a:extLst>
          </p:cNvPr>
          <p:cNvSpPr txBox="1">
            <a:spLocks/>
          </p:cNvSpPr>
          <p:nvPr/>
        </p:nvSpPr>
        <p:spPr>
          <a:xfrm>
            <a:off x="3948524" y="4667859"/>
            <a:ext cx="1188311"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Secure </a:t>
            </a:r>
            <a:r>
              <a:rPr lang="en-CA" sz="900" dirty="0" err="1">
                <a:solidFill>
                  <a:schemeClr val="bg1"/>
                </a:solidFill>
                <a:cs typeface="CiscoSansTT Medium" panose="020B0503020201020303" pitchFamily="34" charset="0"/>
              </a:rPr>
              <a:t>Passwordless</a:t>
            </a:r>
            <a:r>
              <a:rPr lang="en-CA" sz="900" dirty="0">
                <a:solidFill>
                  <a:schemeClr val="bg1"/>
                </a:solidFill>
                <a:cs typeface="CiscoSansTT Medium" panose="020B0503020201020303" pitchFamily="34" charset="0"/>
              </a:rPr>
              <a:t> Desktop Login</a:t>
            </a:r>
          </a:p>
        </p:txBody>
      </p:sp>
      <p:sp>
        <p:nvSpPr>
          <p:cNvPr id="18" name="Google Shape;484;p51">
            <a:extLst>
              <a:ext uri="{FF2B5EF4-FFF2-40B4-BE49-F238E27FC236}">
                <a16:creationId xmlns:a16="http://schemas.microsoft.com/office/drawing/2014/main" id="{7411BB43-908D-A2C0-36D4-E785AAAE15D0}"/>
              </a:ext>
            </a:extLst>
          </p:cNvPr>
          <p:cNvSpPr txBox="1">
            <a:spLocks/>
          </p:cNvSpPr>
          <p:nvPr/>
        </p:nvSpPr>
        <p:spPr>
          <a:xfrm>
            <a:off x="1361749" y="4270287"/>
            <a:ext cx="2060812" cy="603425"/>
          </a:xfrm>
          <a:prstGeom prst="rect">
            <a:avLst/>
          </a:prstGeom>
        </p:spPr>
        <p:txBody>
          <a:bodyPr spcFirstLastPara="1" wrap="square" lIns="46800" tIns="0" rIns="0" bIns="0" anchor="ctr"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Diamond Status </a:t>
            </a:r>
            <a:b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b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User Authentication Experience</a:t>
            </a:r>
          </a:p>
        </p:txBody>
      </p:sp>
      <p:sp>
        <p:nvSpPr>
          <p:cNvPr id="19" name="Oval 18">
            <a:extLst>
              <a:ext uri="{FF2B5EF4-FFF2-40B4-BE49-F238E27FC236}">
                <a16:creationId xmlns:a16="http://schemas.microsoft.com/office/drawing/2014/main" id="{95A36E74-2397-F6FC-12C4-FE39A0D3501A}"/>
              </a:ext>
            </a:extLst>
          </p:cNvPr>
          <p:cNvSpPr/>
          <p:nvPr/>
        </p:nvSpPr>
        <p:spPr>
          <a:xfrm>
            <a:off x="4464669" y="4517847"/>
            <a:ext cx="109459" cy="109459"/>
          </a:xfrm>
          <a:prstGeom prst="ellipse">
            <a:avLst/>
          </a:prstGeom>
          <a:solidFill>
            <a:srgbClr val="74BF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363F42"/>
              </a:solidFill>
              <a:latin typeface="CiscoSansTT ExtraLight" panose="020B0303020201020303" pitchFamily="34" charset="0"/>
            </a:endParaRPr>
          </a:p>
        </p:txBody>
      </p:sp>
      <p:pic>
        <p:nvPicPr>
          <p:cNvPr id="21" name="Graphic 108">
            <a:extLst>
              <a:ext uri="{FF2B5EF4-FFF2-40B4-BE49-F238E27FC236}">
                <a16:creationId xmlns:a16="http://schemas.microsoft.com/office/drawing/2014/main" id="{ABE79D50-CABB-A0ED-9731-4703C5DCDB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0923" y="4056172"/>
            <a:ext cx="376949" cy="376949"/>
          </a:xfrm>
          <a:prstGeom prst="rect">
            <a:avLst/>
          </a:prstGeom>
        </p:spPr>
      </p:pic>
      <p:sp>
        <p:nvSpPr>
          <p:cNvPr id="22" name="TextBox 21">
            <a:extLst>
              <a:ext uri="{FF2B5EF4-FFF2-40B4-BE49-F238E27FC236}">
                <a16:creationId xmlns:a16="http://schemas.microsoft.com/office/drawing/2014/main" id="{0C3F7E26-2BDE-DB21-1355-E93771192CA8}"/>
              </a:ext>
            </a:extLst>
          </p:cNvPr>
          <p:cNvSpPr txBox="1"/>
          <p:nvPr/>
        </p:nvSpPr>
        <p:spPr>
          <a:xfrm>
            <a:off x="5502308" y="4855821"/>
            <a:ext cx="5450958" cy="738664"/>
          </a:xfrm>
          <a:prstGeom prst="rect">
            <a:avLst/>
          </a:prstGeom>
          <a:noFill/>
        </p:spPr>
        <p:txBody>
          <a:bodyPr wrap="square" rtlCol="0">
            <a:spAutoFit/>
          </a:bodyPr>
          <a:lstStyle/>
          <a:p>
            <a:pPr algn="l"/>
            <a:r>
              <a:rPr lang="en-US" sz="1400" dirty="0">
                <a:solidFill>
                  <a:srgbClr val="92D050"/>
                </a:solidFill>
                <a:latin typeface="CiscoSansTT ExtraLight" panose="020B0303020201020303" pitchFamily="34" charset="0"/>
              </a:rPr>
              <a:t>Log in once </a:t>
            </a:r>
            <a:r>
              <a:rPr lang="en-US" sz="1400" dirty="0">
                <a:solidFill>
                  <a:schemeClr val="bg1"/>
                </a:solidFill>
                <a:latin typeface="CiscoSansTT ExtraLight" panose="020B0303020201020303" pitchFamily="34" charset="0"/>
              </a:rPr>
              <a:t>into the OS with trusted and secure sessions persisting across all web and local applications without requiring additional authentication by the user.</a:t>
            </a:r>
          </a:p>
        </p:txBody>
      </p:sp>
    </p:spTree>
    <p:extLst>
      <p:ext uri="{BB962C8B-B14F-4D97-AF65-F5344CB8AC3E}">
        <p14:creationId xmlns:p14="http://schemas.microsoft.com/office/powerpoint/2010/main" val="228697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D5C4B4-8607-0BB9-CB54-2217690E66D3}"/>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0F812F7-4FB2-CA42-259D-169AE1490020}"/>
              </a:ext>
            </a:extLst>
          </p:cNvPr>
          <p:cNvGrpSpPr/>
          <p:nvPr/>
        </p:nvGrpSpPr>
        <p:grpSpPr>
          <a:xfrm>
            <a:off x="10406282" y="1239054"/>
            <a:ext cx="1290418" cy="1290418"/>
            <a:chOff x="9917723" y="1120005"/>
            <a:chExt cx="1290418" cy="1290418"/>
          </a:xfrm>
        </p:grpSpPr>
        <p:sp>
          <p:nvSpPr>
            <p:cNvPr id="9" name="Oval 8">
              <a:extLst>
                <a:ext uri="{FF2B5EF4-FFF2-40B4-BE49-F238E27FC236}">
                  <a16:creationId xmlns:a16="http://schemas.microsoft.com/office/drawing/2014/main" id="{285A203F-4A97-350E-DBAA-542F651ACF72}"/>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C4CA0D1D-BE56-040F-AC96-A30408E34A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74312" y="1371600"/>
              <a:ext cx="777240" cy="777240"/>
            </a:xfrm>
            <a:prstGeom prst="rect">
              <a:avLst/>
            </a:prstGeom>
          </p:spPr>
        </p:pic>
      </p:grpSp>
      <p:sp>
        <p:nvSpPr>
          <p:cNvPr id="3" name="Oval 2">
            <a:extLst>
              <a:ext uri="{FF2B5EF4-FFF2-40B4-BE49-F238E27FC236}">
                <a16:creationId xmlns:a16="http://schemas.microsoft.com/office/drawing/2014/main" id="{9A50BAF5-50D8-3A54-830F-098F60A3B548}"/>
              </a:ext>
            </a:extLst>
          </p:cNvPr>
          <p:cNvSpPr/>
          <p:nvPr/>
        </p:nvSpPr>
        <p:spPr>
          <a:xfrm>
            <a:off x="1205346" y="3865418"/>
            <a:ext cx="810202" cy="757671"/>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dirty="0">
              <a:latin typeface="CiscoSansTT ExtraLight" panose="020B0303020201020303" pitchFamily="34" charset="0"/>
            </a:endParaRPr>
          </a:p>
        </p:txBody>
      </p:sp>
      <p:pic>
        <p:nvPicPr>
          <p:cNvPr id="21" name="Graphic 20">
            <a:extLst>
              <a:ext uri="{FF2B5EF4-FFF2-40B4-BE49-F238E27FC236}">
                <a16:creationId xmlns:a16="http://schemas.microsoft.com/office/drawing/2014/main" id="{02287C3D-1177-B4A4-C40B-0800640836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96371" y="4744261"/>
            <a:ext cx="762000" cy="762000"/>
          </a:xfrm>
          <a:prstGeom prst="rect">
            <a:avLst/>
          </a:prstGeom>
        </p:spPr>
      </p:pic>
      <p:pic>
        <p:nvPicPr>
          <p:cNvPr id="22" name="Graphic 21">
            <a:extLst>
              <a:ext uri="{FF2B5EF4-FFF2-40B4-BE49-F238E27FC236}">
                <a16:creationId xmlns:a16="http://schemas.microsoft.com/office/drawing/2014/main" id="{E9D38F27-A7EC-BB85-2DD0-40FA548238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83948" y="4744261"/>
            <a:ext cx="762000" cy="762000"/>
          </a:xfrm>
          <a:prstGeom prst="rect">
            <a:avLst/>
          </a:prstGeom>
        </p:spPr>
      </p:pic>
      <p:pic>
        <p:nvPicPr>
          <p:cNvPr id="23" name="Graphic 22">
            <a:extLst>
              <a:ext uri="{FF2B5EF4-FFF2-40B4-BE49-F238E27FC236}">
                <a16:creationId xmlns:a16="http://schemas.microsoft.com/office/drawing/2014/main" id="{618A8EF4-8582-92AC-725D-E1CED1E1DB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08794" y="4744261"/>
            <a:ext cx="762000" cy="762000"/>
          </a:xfrm>
          <a:prstGeom prst="rect">
            <a:avLst/>
          </a:prstGeom>
        </p:spPr>
      </p:pic>
      <p:pic>
        <p:nvPicPr>
          <p:cNvPr id="24" name="Graphic 23">
            <a:extLst>
              <a:ext uri="{FF2B5EF4-FFF2-40B4-BE49-F238E27FC236}">
                <a16:creationId xmlns:a16="http://schemas.microsoft.com/office/drawing/2014/main" id="{D57993BE-D762-7ABB-3DA6-9BE9742C1ED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21217" y="4744261"/>
            <a:ext cx="762000" cy="762000"/>
          </a:xfrm>
          <a:prstGeom prst="rect">
            <a:avLst/>
          </a:prstGeom>
        </p:spPr>
      </p:pic>
      <p:pic>
        <p:nvPicPr>
          <p:cNvPr id="25" name="Graphic 24">
            <a:extLst>
              <a:ext uri="{FF2B5EF4-FFF2-40B4-BE49-F238E27FC236}">
                <a16:creationId xmlns:a16="http://schemas.microsoft.com/office/drawing/2014/main" id="{2461D98C-E57F-5781-CA5C-546423091C8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33640" y="4744261"/>
            <a:ext cx="762000" cy="762000"/>
          </a:xfrm>
          <a:prstGeom prst="rect">
            <a:avLst/>
          </a:prstGeom>
        </p:spPr>
      </p:pic>
      <p:pic>
        <p:nvPicPr>
          <p:cNvPr id="26" name="Graphic 25">
            <a:extLst>
              <a:ext uri="{FF2B5EF4-FFF2-40B4-BE49-F238E27FC236}">
                <a16:creationId xmlns:a16="http://schemas.microsoft.com/office/drawing/2014/main" id="{6DEFB476-CE97-E3D5-260A-D7B67DE39D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6063" y="4744261"/>
            <a:ext cx="762000" cy="762000"/>
          </a:xfrm>
          <a:prstGeom prst="rect">
            <a:avLst/>
          </a:prstGeom>
        </p:spPr>
      </p:pic>
      <p:pic>
        <p:nvPicPr>
          <p:cNvPr id="27" name="Graphic 26">
            <a:extLst>
              <a:ext uri="{FF2B5EF4-FFF2-40B4-BE49-F238E27FC236}">
                <a16:creationId xmlns:a16="http://schemas.microsoft.com/office/drawing/2014/main" id="{E6E37A53-4163-5AA1-2B84-70E97D1BB0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58488" y="4744261"/>
            <a:ext cx="762000" cy="762000"/>
          </a:xfrm>
          <a:prstGeom prst="rect">
            <a:avLst/>
          </a:prstGeom>
        </p:spPr>
      </p:pic>
      <p:pic>
        <p:nvPicPr>
          <p:cNvPr id="28" name="Graphic 27">
            <a:extLst>
              <a:ext uri="{FF2B5EF4-FFF2-40B4-BE49-F238E27FC236}">
                <a16:creationId xmlns:a16="http://schemas.microsoft.com/office/drawing/2014/main" id="{8C94C698-347E-766C-4CFC-4572CD14228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26523" y="2737174"/>
            <a:ext cx="777240" cy="777240"/>
          </a:xfrm>
          <a:prstGeom prst="rect">
            <a:avLst/>
          </a:prstGeom>
        </p:spPr>
      </p:pic>
      <p:pic>
        <p:nvPicPr>
          <p:cNvPr id="29" name="Graphic 28">
            <a:extLst>
              <a:ext uri="{FF2B5EF4-FFF2-40B4-BE49-F238E27FC236}">
                <a16:creationId xmlns:a16="http://schemas.microsoft.com/office/drawing/2014/main" id="{A53A8B07-A9F3-9493-377E-3E4833572F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8097245" y="3733520"/>
            <a:ext cx="777240" cy="777240"/>
          </a:xfrm>
          <a:prstGeom prst="rect">
            <a:avLst/>
          </a:prstGeom>
        </p:spPr>
      </p:pic>
      <p:pic>
        <p:nvPicPr>
          <p:cNvPr id="30" name="Graphic 29">
            <a:extLst>
              <a:ext uri="{FF2B5EF4-FFF2-40B4-BE49-F238E27FC236}">
                <a16:creationId xmlns:a16="http://schemas.microsoft.com/office/drawing/2014/main" id="{91E3707F-B2E4-B322-5A57-B5E5B1CE5A1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65884" y="3741140"/>
            <a:ext cx="762000" cy="762000"/>
          </a:xfrm>
          <a:prstGeom prst="rect">
            <a:avLst/>
          </a:prstGeom>
        </p:spPr>
      </p:pic>
      <p:pic>
        <p:nvPicPr>
          <p:cNvPr id="31" name="Graphic 30">
            <a:extLst>
              <a:ext uri="{FF2B5EF4-FFF2-40B4-BE49-F238E27FC236}">
                <a16:creationId xmlns:a16="http://schemas.microsoft.com/office/drawing/2014/main" id="{9B43FB71-7C85-4A4D-9DEB-B91043A409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83948" y="2744794"/>
            <a:ext cx="762000" cy="762000"/>
          </a:xfrm>
          <a:prstGeom prst="rect">
            <a:avLst/>
          </a:prstGeom>
        </p:spPr>
      </p:pic>
      <p:pic>
        <p:nvPicPr>
          <p:cNvPr id="32" name="Graphic 31">
            <a:extLst>
              <a:ext uri="{FF2B5EF4-FFF2-40B4-BE49-F238E27FC236}">
                <a16:creationId xmlns:a16="http://schemas.microsoft.com/office/drawing/2014/main" id="{74BF76B2-7A83-6768-215D-589B3A88868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26913" y="2744794"/>
            <a:ext cx="762000" cy="762000"/>
          </a:xfrm>
          <a:prstGeom prst="rect">
            <a:avLst/>
          </a:prstGeom>
        </p:spPr>
      </p:pic>
      <p:pic>
        <p:nvPicPr>
          <p:cNvPr id="33" name="Graphic 32">
            <a:extLst>
              <a:ext uri="{FF2B5EF4-FFF2-40B4-BE49-F238E27FC236}">
                <a16:creationId xmlns:a16="http://schemas.microsoft.com/office/drawing/2014/main" id="{6717D9A0-6BD8-9FA3-1CC1-FA5AF218CB9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456272" y="3741140"/>
            <a:ext cx="762000" cy="762000"/>
          </a:xfrm>
          <a:prstGeom prst="rect">
            <a:avLst/>
          </a:prstGeom>
        </p:spPr>
      </p:pic>
      <p:pic>
        <p:nvPicPr>
          <p:cNvPr id="34" name="Graphic 33">
            <a:extLst>
              <a:ext uri="{FF2B5EF4-FFF2-40B4-BE49-F238E27FC236}">
                <a16:creationId xmlns:a16="http://schemas.microsoft.com/office/drawing/2014/main" id="{3DBA0079-90D4-9EA3-5B96-7865B42D85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53458" y="3741140"/>
            <a:ext cx="762000" cy="762000"/>
          </a:xfrm>
          <a:prstGeom prst="rect">
            <a:avLst/>
          </a:prstGeom>
        </p:spPr>
      </p:pic>
      <p:pic>
        <p:nvPicPr>
          <p:cNvPr id="35" name="Graphic 34">
            <a:extLst>
              <a:ext uri="{FF2B5EF4-FFF2-40B4-BE49-F238E27FC236}">
                <a16:creationId xmlns:a16="http://schemas.microsoft.com/office/drawing/2014/main" id="{EB33196B-A5D8-D1FC-7370-EA8D84EA77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4338" y="2744794"/>
            <a:ext cx="762000" cy="762000"/>
          </a:xfrm>
          <a:prstGeom prst="rect">
            <a:avLst/>
          </a:prstGeom>
        </p:spPr>
      </p:pic>
      <p:pic>
        <p:nvPicPr>
          <p:cNvPr id="36" name="Graphic 35">
            <a:extLst>
              <a:ext uri="{FF2B5EF4-FFF2-40B4-BE49-F238E27FC236}">
                <a16:creationId xmlns:a16="http://schemas.microsoft.com/office/drawing/2014/main" id="{84BB76B5-4DFE-DB6E-4933-6A7A556F74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00058" y="3741140"/>
            <a:ext cx="762000" cy="762000"/>
          </a:xfrm>
          <a:prstGeom prst="rect">
            <a:avLst/>
          </a:prstGeom>
        </p:spPr>
      </p:pic>
      <p:pic>
        <p:nvPicPr>
          <p:cNvPr id="37" name="Graphic 36">
            <a:extLst>
              <a:ext uri="{FF2B5EF4-FFF2-40B4-BE49-F238E27FC236}">
                <a16:creationId xmlns:a16="http://schemas.microsoft.com/office/drawing/2014/main" id="{DCF5F9C6-8005-E7F1-2084-E27D8F57F8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9671" y="3741140"/>
            <a:ext cx="762000" cy="762000"/>
          </a:xfrm>
          <a:prstGeom prst="rect">
            <a:avLst/>
          </a:prstGeom>
        </p:spPr>
      </p:pic>
      <p:pic>
        <p:nvPicPr>
          <p:cNvPr id="38" name="Graphic 37">
            <a:extLst>
              <a:ext uri="{FF2B5EF4-FFF2-40B4-BE49-F238E27FC236}">
                <a16:creationId xmlns:a16="http://schemas.microsoft.com/office/drawing/2014/main" id="{F63DCB66-044D-8836-44D0-1F304719A3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12061" y="2744794"/>
            <a:ext cx="762000" cy="762000"/>
          </a:xfrm>
          <a:prstGeom prst="rect">
            <a:avLst/>
          </a:prstGeom>
        </p:spPr>
      </p:pic>
      <p:pic>
        <p:nvPicPr>
          <p:cNvPr id="39" name="Graphic 38">
            <a:extLst>
              <a:ext uri="{FF2B5EF4-FFF2-40B4-BE49-F238E27FC236}">
                <a16:creationId xmlns:a16="http://schemas.microsoft.com/office/drawing/2014/main" id="{4DB5E0F9-F3E8-FEA1-AF83-162C39FD791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43862" y="4744261"/>
            <a:ext cx="762000" cy="762000"/>
          </a:xfrm>
          <a:prstGeom prst="rect">
            <a:avLst/>
          </a:prstGeom>
        </p:spPr>
      </p:pic>
      <p:pic>
        <p:nvPicPr>
          <p:cNvPr id="40" name="Graphic 39">
            <a:extLst>
              <a:ext uri="{FF2B5EF4-FFF2-40B4-BE49-F238E27FC236}">
                <a16:creationId xmlns:a16="http://schemas.microsoft.com/office/drawing/2014/main" id="{BC5A124A-4865-48E6-2989-1FBB9150BA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69488" y="2744794"/>
            <a:ext cx="762000" cy="762000"/>
          </a:xfrm>
          <a:prstGeom prst="rect">
            <a:avLst/>
          </a:prstGeom>
        </p:spPr>
      </p:pic>
      <p:sp>
        <p:nvSpPr>
          <p:cNvPr id="6" name="Title 5">
            <a:extLst>
              <a:ext uri="{FF2B5EF4-FFF2-40B4-BE49-F238E27FC236}">
                <a16:creationId xmlns:a16="http://schemas.microsoft.com/office/drawing/2014/main" id="{E3F60DE8-4FE8-3BE9-7B62-BACF73960E15}"/>
              </a:ext>
            </a:extLst>
          </p:cNvPr>
          <p:cNvSpPr>
            <a:spLocks noGrp="1"/>
          </p:cNvSpPr>
          <p:nvPr>
            <p:ph type="title"/>
          </p:nvPr>
        </p:nvSpPr>
        <p:spPr>
          <a:xfrm>
            <a:off x="488577" y="442686"/>
            <a:ext cx="10865223" cy="1248002"/>
          </a:xfrm>
        </p:spPr>
        <p:txBody>
          <a:bodyPr>
            <a:normAutofit fontScale="90000"/>
          </a:bodyPr>
          <a:lstStyle/>
          <a:p>
            <a:r>
              <a:rPr lang="en-US"/>
              <a:t>Airport security coordination</a:t>
            </a:r>
            <a:br>
              <a:rPr lang="en-US"/>
            </a:br>
            <a:endParaRPr lang="en-US"/>
          </a:p>
        </p:txBody>
      </p:sp>
      <p:pic>
        <p:nvPicPr>
          <p:cNvPr id="13" name="Graphic 12">
            <a:extLst>
              <a:ext uri="{FF2B5EF4-FFF2-40B4-BE49-F238E27FC236}">
                <a16:creationId xmlns:a16="http://schemas.microsoft.com/office/drawing/2014/main" id="{3CC68CDA-E22B-DCCB-0AC2-58959B2A70B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956285" y="4736641"/>
            <a:ext cx="777240" cy="777240"/>
          </a:xfrm>
          <a:prstGeom prst="rect">
            <a:avLst/>
          </a:prstGeom>
        </p:spPr>
      </p:pic>
      <p:sp>
        <p:nvSpPr>
          <p:cNvPr id="18" name="Freeform 17">
            <a:extLst>
              <a:ext uri="{FF2B5EF4-FFF2-40B4-BE49-F238E27FC236}">
                <a16:creationId xmlns:a16="http://schemas.microsoft.com/office/drawing/2014/main" id="{7F1AC646-6D3F-AE98-E1BC-426E85366960}"/>
              </a:ext>
            </a:extLst>
          </p:cNvPr>
          <p:cNvSpPr/>
          <p:nvPr/>
        </p:nvSpPr>
        <p:spPr>
          <a:xfrm>
            <a:off x="1294100" y="4485977"/>
            <a:ext cx="584292" cy="584292"/>
          </a:xfrm>
          <a:custGeom>
            <a:avLst/>
            <a:gdLst>
              <a:gd name="connsiteX0" fmla="*/ 584293 w 584292"/>
              <a:gd name="connsiteY0" fmla="*/ 574191 h 584292"/>
              <a:gd name="connsiteX1" fmla="*/ 407834 w 584292"/>
              <a:gd name="connsiteY1" fmla="*/ 397732 h 584292"/>
              <a:gd name="connsiteX2" fmla="*/ 397732 w 584292"/>
              <a:gd name="connsiteY2" fmla="*/ 64146 h 584292"/>
              <a:gd name="connsiteX3" fmla="*/ 64146 w 584292"/>
              <a:gd name="connsiteY3" fmla="*/ 74247 h 584292"/>
              <a:gd name="connsiteX4" fmla="*/ 74247 w 584292"/>
              <a:gd name="connsiteY4" fmla="*/ 407834 h 584292"/>
              <a:gd name="connsiteX5" fmla="*/ 397732 w 584292"/>
              <a:gd name="connsiteY5" fmla="*/ 407834 h 584292"/>
              <a:gd name="connsiteX6" fmla="*/ 574191 w 584292"/>
              <a:gd name="connsiteY6" fmla="*/ 584293 h 584292"/>
              <a:gd name="connsiteX7" fmla="*/ 392937 w 584292"/>
              <a:gd name="connsiteY7" fmla="*/ 392937 h 584292"/>
              <a:gd name="connsiteX8" fmla="*/ 79895 w 584292"/>
              <a:gd name="connsiteY8" fmla="*/ 392789 h 584292"/>
              <a:gd name="connsiteX9" fmla="*/ 80043 w 584292"/>
              <a:gd name="connsiteY9" fmla="*/ 79747 h 584292"/>
              <a:gd name="connsiteX10" fmla="*/ 392937 w 584292"/>
              <a:gd name="connsiteY10" fmla="*/ 79747 h 584292"/>
              <a:gd name="connsiteX11" fmla="*/ 392937 w 584292"/>
              <a:gd name="connsiteY11" fmla="*/ 392937 h 5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292" h="584292">
                <a:moveTo>
                  <a:pt x="584293" y="574191"/>
                </a:moveTo>
                <a:lnTo>
                  <a:pt x="407834" y="397732"/>
                </a:lnTo>
                <a:cubicBezTo>
                  <a:pt x="497161" y="302825"/>
                  <a:pt x="492639" y="153473"/>
                  <a:pt x="397732" y="64146"/>
                </a:cubicBezTo>
                <a:cubicBezTo>
                  <a:pt x="302825" y="-25182"/>
                  <a:pt x="153473" y="-20659"/>
                  <a:pt x="64146" y="74247"/>
                </a:cubicBezTo>
                <a:cubicBezTo>
                  <a:pt x="-25182" y="169154"/>
                  <a:pt x="-20659" y="318506"/>
                  <a:pt x="74247" y="407834"/>
                </a:cubicBezTo>
                <a:cubicBezTo>
                  <a:pt x="165116" y="493361"/>
                  <a:pt x="306863" y="493361"/>
                  <a:pt x="397732" y="407834"/>
                </a:cubicBezTo>
                <a:lnTo>
                  <a:pt x="574191" y="584293"/>
                </a:lnTo>
                <a:close/>
                <a:moveTo>
                  <a:pt x="392937" y="392937"/>
                </a:moveTo>
                <a:cubicBezTo>
                  <a:pt x="306451" y="479340"/>
                  <a:pt x="166298" y="479274"/>
                  <a:pt x="79895" y="392789"/>
                </a:cubicBezTo>
                <a:cubicBezTo>
                  <a:pt x="-6508" y="306304"/>
                  <a:pt x="-6442" y="166150"/>
                  <a:pt x="80043" y="79747"/>
                </a:cubicBezTo>
                <a:cubicBezTo>
                  <a:pt x="166470" y="-6599"/>
                  <a:pt x="306510" y="-6599"/>
                  <a:pt x="392937" y="79747"/>
                </a:cubicBezTo>
                <a:cubicBezTo>
                  <a:pt x="479285" y="166288"/>
                  <a:pt x="479285" y="306395"/>
                  <a:pt x="392937" y="392937"/>
                </a:cubicBezTo>
                <a:close/>
              </a:path>
            </a:pathLst>
          </a:custGeom>
          <a:solidFill>
            <a:schemeClr val="bg1"/>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45E047E-DE3B-4535-50BF-FE4D5940606E}"/>
              </a:ext>
            </a:extLst>
          </p:cNvPr>
          <p:cNvSpPr/>
          <p:nvPr/>
        </p:nvSpPr>
        <p:spPr>
          <a:xfrm>
            <a:off x="7782042" y="2483742"/>
            <a:ext cx="584292" cy="584292"/>
          </a:xfrm>
          <a:custGeom>
            <a:avLst/>
            <a:gdLst>
              <a:gd name="connsiteX0" fmla="*/ 584293 w 584292"/>
              <a:gd name="connsiteY0" fmla="*/ 574191 h 584292"/>
              <a:gd name="connsiteX1" fmla="*/ 407834 w 584292"/>
              <a:gd name="connsiteY1" fmla="*/ 397732 h 584292"/>
              <a:gd name="connsiteX2" fmla="*/ 397732 w 584292"/>
              <a:gd name="connsiteY2" fmla="*/ 64146 h 584292"/>
              <a:gd name="connsiteX3" fmla="*/ 64146 w 584292"/>
              <a:gd name="connsiteY3" fmla="*/ 74247 h 584292"/>
              <a:gd name="connsiteX4" fmla="*/ 74247 w 584292"/>
              <a:gd name="connsiteY4" fmla="*/ 407834 h 584292"/>
              <a:gd name="connsiteX5" fmla="*/ 397732 w 584292"/>
              <a:gd name="connsiteY5" fmla="*/ 407834 h 584292"/>
              <a:gd name="connsiteX6" fmla="*/ 574191 w 584292"/>
              <a:gd name="connsiteY6" fmla="*/ 584293 h 584292"/>
              <a:gd name="connsiteX7" fmla="*/ 392937 w 584292"/>
              <a:gd name="connsiteY7" fmla="*/ 392937 h 584292"/>
              <a:gd name="connsiteX8" fmla="*/ 79895 w 584292"/>
              <a:gd name="connsiteY8" fmla="*/ 392789 h 584292"/>
              <a:gd name="connsiteX9" fmla="*/ 80043 w 584292"/>
              <a:gd name="connsiteY9" fmla="*/ 79747 h 584292"/>
              <a:gd name="connsiteX10" fmla="*/ 392937 w 584292"/>
              <a:gd name="connsiteY10" fmla="*/ 79747 h 584292"/>
              <a:gd name="connsiteX11" fmla="*/ 392937 w 584292"/>
              <a:gd name="connsiteY11" fmla="*/ 392937 h 5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292" h="584292">
                <a:moveTo>
                  <a:pt x="584293" y="574191"/>
                </a:moveTo>
                <a:lnTo>
                  <a:pt x="407834" y="397732"/>
                </a:lnTo>
                <a:cubicBezTo>
                  <a:pt x="497161" y="302825"/>
                  <a:pt x="492639" y="153473"/>
                  <a:pt x="397732" y="64146"/>
                </a:cubicBezTo>
                <a:cubicBezTo>
                  <a:pt x="302825" y="-25182"/>
                  <a:pt x="153473" y="-20659"/>
                  <a:pt x="64146" y="74247"/>
                </a:cubicBezTo>
                <a:cubicBezTo>
                  <a:pt x="-25182" y="169154"/>
                  <a:pt x="-20659" y="318506"/>
                  <a:pt x="74247" y="407834"/>
                </a:cubicBezTo>
                <a:cubicBezTo>
                  <a:pt x="165116" y="493361"/>
                  <a:pt x="306863" y="493361"/>
                  <a:pt x="397732" y="407834"/>
                </a:cubicBezTo>
                <a:lnTo>
                  <a:pt x="574191" y="584293"/>
                </a:lnTo>
                <a:close/>
                <a:moveTo>
                  <a:pt x="392937" y="392937"/>
                </a:moveTo>
                <a:cubicBezTo>
                  <a:pt x="306451" y="479340"/>
                  <a:pt x="166298" y="479274"/>
                  <a:pt x="79895" y="392789"/>
                </a:cubicBezTo>
                <a:cubicBezTo>
                  <a:pt x="-6508" y="306304"/>
                  <a:pt x="-6442" y="166150"/>
                  <a:pt x="80043" y="79747"/>
                </a:cubicBezTo>
                <a:cubicBezTo>
                  <a:pt x="166470" y="-6599"/>
                  <a:pt x="306510" y="-6599"/>
                  <a:pt x="392937" y="79747"/>
                </a:cubicBezTo>
                <a:cubicBezTo>
                  <a:pt x="479285" y="166288"/>
                  <a:pt x="479285" y="306395"/>
                  <a:pt x="392937" y="392937"/>
                </a:cubicBez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48C97F03-0A10-0BAE-AFC3-FA0EADF7FC4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flipH="1">
            <a:off x="409072" y="1856026"/>
            <a:ext cx="1415731" cy="1038203"/>
          </a:xfrm>
          <a:prstGeom prst="rect">
            <a:avLst/>
          </a:prstGeom>
        </p:spPr>
      </p:pic>
    </p:spTree>
    <p:extLst>
      <p:ext uri="{BB962C8B-B14F-4D97-AF65-F5344CB8AC3E}">
        <p14:creationId xmlns:p14="http://schemas.microsoft.com/office/powerpoint/2010/main" val="149759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950" y="442913"/>
            <a:ext cx="11256360" cy="1247775"/>
          </a:xfrm>
        </p:spPr>
        <p:txBody>
          <a:bodyPr>
            <a:normAutofit fontScale="90000"/>
          </a:bodyPr>
          <a:lstStyle/>
          <a:p>
            <a:r>
              <a:rPr lang="en-US" dirty="0"/>
              <a:t>But, react to risk dynamically when appropriate</a:t>
            </a:r>
          </a:p>
        </p:txBody>
      </p:sp>
      <p:sp>
        <p:nvSpPr>
          <p:cNvPr id="4" name="Rectangle 3">
            <a:extLst>
              <a:ext uri="{FF2B5EF4-FFF2-40B4-BE49-F238E27FC236}">
                <a16:creationId xmlns:a16="http://schemas.microsoft.com/office/drawing/2014/main" id="{1227D7DE-5766-B87E-0302-875D0BD87E56}"/>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B8D1F48-081C-7E85-607B-8AD535699248}"/>
              </a:ext>
            </a:extLst>
          </p:cNvPr>
          <p:cNvCxnSpPr>
            <a:cxnSpLocks/>
          </p:cNvCxnSpPr>
          <p:nvPr/>
        </p:nvCxnSpPr>
        <p:spPr>
          <a:xfrm>
            <a:off x="3189761" y="2896994"/>
            <a:ext cx="7399851" cy="0"/>
          </a:xfrm>
          <a:prstGeom prst="line">
            <a:avLst/>
          </a:prstGeom>
          <a:ln w="38100">
            <a:gradFill>
              <a:gsLst>
                <a:gs pos="0">
                  <a:srgbClr val="74BF4B">
                    <a:alpha val="0"/>
                  </a:srgbClr>
                </a:gs>
                <a:gs pos="19000">
                  <a:srgbClr val="74BF4B"/>
                </a:gs>
              </a:gsLst>
              <a:lin ang="0" scaled="0"/>
            </a:gradFill>
            <a:tailEnd type="arrow" w="lg" len="med"/>
          </a:ln>
        </p:spPr>
        <p:style>
          <a:lnRef idx="1">
            <a:schemeClr val="accent1"/>
          </a:lnRef>
          <a:fillRef idx="0">
            <a:schemeClr val="accent1"/>
          </a:fillRef>
          <a:effectRef idx="0">
            <a:schemeClr val="accent1"/>
          </a:effectRef>
          <a:fontRef idx="minor">
            <a:schemeClr val="tx1"/>
          </a:fontRef>
        </p:style>
      </p:cxnSp>
      <p:sp>
        <p:nvSpPr>
          <p:cNvPr id="6" name="Text Placeholder 43">
            <a:extLst>
              <a:ext uri="{FF2B5EF4-FFF2-40B4-BE49-F238E27FC236}">
                <a16:creationId xmlns:a16="http://schemas.microsoft.com/office/drawing/2014/main" id="{B5205DF4-394A-821A-0066-196554409FB8}"/>
              </a:ext>
            </a:extLst>
          </p:cNvPr>
          <p:cNvSpPr txBox="1">
            <a:spLocks/>
          </p:cNvSpPr>
          <p:nvPr/>
        </p:nvSpPr>
        <p:spPr>
          <a:xfrm>
            <a:off x="3948524" y="2992853"/>
            <a:ext cx="1188311"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Secure </a:t>
            </a:r>
            <a:r>
              <a:rPr lang="en-CA" sz="900" dirty="0" err="1">
                <a:solidFill>
                  <a:schemeClr val="bg1"/>
                </a:solidFill>
                <a:cs typeface="CiscoSansTT Medium" panose="020B0503020201020303" pitchFamily="34" charset="0"/>
              </a:rPr>
              <a:t>Passwordless</a:t>
            </a:r>
            <a:r>
              <a:rPr lang="en-CA" sz="900" dirty="0">
                <a:solidFill>
                  <a:schemeClr val="bg1"/>
                </a:solidFill>
                <a:cs typeface="CiscoSansTT Medium" panose="020B0503020201020303" pitchFamily="34" charset="0"/>
              </a:rPr>
              <a:t> Desktop Login</a:t>
            </a:r>
          </a:p>
        </p:txBody>
      </p:sp>
      <p:sp>
        <p:nvSpPr>
          <p:cNvPr id="7" name="Google Shape;484;p51">
            <a:extLst>
              <a:ext uri="{FF2B5EF4-FFF2-40B4-BE49-F238E27FC236}">
                <a16:creationId xmlns:a16="http://schemas.microsoft.com/office/drawing/2014/main" id="{0125AA1E-CA18-F8FA-93B3-BB74C360D33A}"/>
              </a:ext>
            </a:extLst>
          </p:cNvPr>
          <p:cNvSpPr txBox="1">
            <a:spLocks/>
          </p:cNvSpPr>
          <p:nvPr/>
        </p:nvSpPr>
        <p:spPr>
          <a:xfrm>
            <a:off x="1361749" y="2595281"/>
            <a:ext cx="2060812" cy="603425"/>
          </a:xfrm>
          <a:prstGeom prst="rect">
            <a:avLst/>
          </a:prstGeom>
        </p:spPr>
        <p:txBody>
          <a:bodyPr spcFirstLastPara="1" wrap="square" lIns="46800" tIns="0" rIns="0" bIns="0" anchor="ctr"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Diamond Status </a:t>
            </a:r>
            <a:b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b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User Authentication Experience</a:t>
            </a:r>
          </a:p>
        </p:txBody>
      </p:sp>
      <p:sp>
        <p:nvSpPr>
          <p:cNvPr id="8" name="Oval 7">
            <a:extLst>
              <a:ext uri="{FF2B5EF4-FFF2-40B4-BE49-F238E27FC236}">
                <a16:creationId xmlns:a16="http://schemas.microsoft.com/office/drawing/2014/main" id="{4D0FD1B1-9CC5-4410-14D6-9C2BB7C64345}"/>
              </a:ext>
            </a:extLst>
          </p:cNvPr>
          <p:cNvSpPr/>
          <p:nvPr/>
        </p:nvSpPr>
        <p:spPr>
          <a:xfrm>
            <a:off x="4464669" y="2842841"/>
            <a:ext cx="109459" cy="109459"/>
          </a:xfrm>
          <a:prstGeom prst="ellipse">
            <a:avLst/>
          </a:prstGeom>
          <a:solidFill>
            <a:srgbClr val="74BF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363F42"/>
              </a:solidFill>
              <a:latin typeface="CiscoSansTT ExtraLight" panose="020B0303020201020303" pitchFamily="34" charset="0"/>
            </a:endParaRPr>
          </a:p>
        </p:txBody>
      </p:sp>
      <p:pic>
        <p:nvPicPr>
          <p:cNvPr id="9" name="Graphic 108">
            <a:extLst>
              <a:ext uri="{FF2B5EF4-FFF2-40B4-BE49-F238E27FC236}">
                <a16:creationId xmlns:a16="http://schemas.microsoft.com/office/drawing/2014/main" id="{DF07816E-5004-D1EA-CADF-4FD89D81AE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0923" y="2381166"/>
            <a:ext cx="376949" cy="376949"/>
          </a:xfrm>
          <a:prstGeom prst="rect">
            <a:avLst/>
          </a:prstGeom>
        </p:spPr>
      </p:pic>
    </p:spTree>
    <p:extLst>
      <p:ext uri="{BB962C8B-B14F-4D97-AF65-F5344CB8AC3E}">
        <p14:creationId xmlns:p14="http://schemas.microsoft.com/office/powerpoint/2010/main" val="44855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5182FA-2785-4CE1-A22A-4FD0EA4E6B65}"/>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5D5992A-9F41-680F-352A-E58B50B09819}"/>
              </a:ext>
            </a:extLst>
          </p:cNvPr>
          <p:cNvCxnSpPr>
            <a:cxnSpLocks/>
          </p:cNvCxnSpPr>
          <p:nvPr/>
        </p:nvCxnSpPr>
        <p:spPr>
          <a:xfrm>
            <a:off x="3189761" y="2896994"/>
            <a:ext cx="7399851" cy="0"/>
          </a:xfrm>
          <a:prstGeom prst="line">
            <a:avLst/>
          </a:prstGeom>
          <a:ln w="38100">
            <a:gradFill>
              <a:gsLst>
                <a:gs pos="0">
                  <a:srgbClr val="74BF4B">
                    <a:alpha val="0"/>
                  </a:srgbClr>
                </a:gs>
                <a:gs pos="19000">
                  <a:srgbClr val="74BF4B"/>
                </a:gs>
              </a:gsLst>
              <a:lin ang="0" scaled="0"/>
            </a:gradFill>
            <a:tailEnd type="arrow" w="lg" len="med"/>
          </a:ln>
        </p:spPr>
        <p:style>
          <a:lnRef idx="1">
            <a:schemeClr val="accent1"/>
          </a:lnRef>
          <a:fillRef idx="0">
            <a:schemeClr val="accent1"/>
          </a:fillRef>
          <a:effectRef idx="0">
            <a:schemeClr val="accent1"/>
          </a:effectRef>
          <a:fontRef idx="minor">
            <a:schemeClr val="tx1"/>
          </a:fontRef>
        </p:style>
      </p:cxnSp>
      <p:sp>
        <p:nvSpPr>
          <p:cNvPr id="7" name="Text Placeholder 43">
            <a:extLst>
              <a:ext uri="{FF2B5EF4-FFF2-40B4-BE49-F238E27FC236}">
                <a16:creationId xmlns:a16="http://schemas.microsoft.com/office/drawing/2014/main" id="{F27EA65E-DEC1-134B-F8F4-424971AD530F}"/>
              </a:ext>
            </a:extLst>
          </p:cNvPr>
          <p:cNvSpPr txBox="1">
            <a:spLocks/>
          </p:cNvSpPr>
          <p:nvPr/>
        </p:nvSpPr>
        <p:spPr>
          <a:xfrm>
            <a:off x="3948524" y="2992853"/>
            <a:ext cx="1188311"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Secure </a:t>
            </a:r>
            <a:r>
              <a:rPr lang="en-CA" sz="900" dirty="0" err="1">
                <a:solidFill>
                  <a:schemeClr val="bg1"/>
                </a:solidFill>
                <a:cs typeface="CiscoSansTT Medium" panose="020B0503020201020303" pitchFamily="34" charset="0"/>
              </a:rPr>
              <a:t>Passwordless</a:t>
            </a:r>
            <a:r>
              <a:rPr lang="en-CA" sz="900" dirty="0">
                <a:solidFill>
                  <a:schemeClr val="bg1"/>
                </a:solidFill>
                <a:cs typeface="CiscoSansTT Medium" panose="020B0503020201020303" pitchFamily="34" charset="0"/>
              </a:rPr>
              <a:t> Desktop Login</a:t>
            </a:r>
          </a:p>
        </p:txBody>
      </p:sp>
      <p:sp>
        <p:nvSpPr>
          <p:cNvPr id="8" name="Google Shape;484;p51">
            <a:extLst>
              <a:ext uri="{FF2B5EF4-FFF2-40B4-BE49-F238E27FC236}">
                <a16:creationId xmlns:a16="http://schemas.microsoft.com/office/drawing/2014/main" id="{0D259E7C-DB87-0315-B374-68C9CB66634F}"/>
              </a:ext>
            </a:extLst>
          </p:cNvPr>
          <p:cNvSpPr txBox="1">
            <a:spLocks/>
          </p:cNvSpPr>
          <p:nvPr/>
        </p:nvSpPr>
        <p:spPr>
          <a:xfrm>
            <a:off x="1361749" y="2595281"/>
            <a:ext cx="2060812" cy="603425"/>
          </a:xfrm>
          <a:prstGeom prst="rect">
            <a:avLst/>
          </a:prstGeom>
        </p:spPr>
        <p:txBody>
          <a:bodyPr spcFirstLastPara="1" wrap="square" lIns="46800" tIns="0" rIns="0" bIns="0" anchor="ctr"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Diamond Status </a:t>
            </a:r>
            <a:b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br>
            <a:r>
              <a:rPr lang="en-CA" sz="1400" b="1" dirty="0">
                <a:solidFill>
                  <a:srgbClr val="74BF4B"/>
                </a:solidFill>
                <a:latin typeface="CiscoSansTT" panose="020B0503020201020303" pitchFamily="34" charset="0"/>
                <a:ea typeface="Helvetica Neue"/>
                <a:cs typeface="CiscoSansTT" panose="020B0503020201020303" pitchFamily="34" charset="0"/>
                <a:sym typeface="Helvetica Neue"/>
              </a:rPr>
              <a:t>User Authentication Experience</a:t>
            </a:r>
          </a:p>
        </p:txBody>
      </p:sp>
      <p:sp>
        <p:nvSpPr>
          <p:cNvPr id="9" name="Oval 8">
            <a:extLst>
              <a:ext uri="{FF2B5EF4-FFF2-40B4-BE49-F238E27FC236}">
                <a16:creationId xmlns:a16="http://schemas.microsoft.com/office/drawing/2014/main" id="{D2047056-7AEE-475A-08C1-6F8EC767A1BD}"/>
              </a:ext>
            </a:extLst>
          </p:cNvPr>
          <p:cNvSpPr/>
          <p:nvPr/>
        </p:nvSpPr>
        <p:spPr>
          <a:xfrm>
            <a:off x="4464669" y="2842841"/>
            <a:ext cx="109459" cy="109459"/>
          </a:xfrm>
          <a:prstGeom prst="ellipse">
            <a:avLst/>
          </a:prstGeom>
          <a:solidFill>
            <a:srgbClr val="74BF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363F42"/>
              </a:solidFill>
              <a:latin typeface="CiscoSansTT ExtraLight" panose="020B0303020201020303" pitchFamily="34" charset="0"/>
            </a:endParaRPr>
          </a:p>
        </p:txBody>
      </p:sp>
      <p:pic>
        <p:nvPicPr>
          <p:cNvPr id="10" name="Graphic 108">
            <a:extLst>
              <a:ext uri="{FF2B5EF4-FFF2-40B4-BE49-F238E27FC236}">
                <a16:creationId xmlns:a16="http://schemas.microsoft.com/office/drawing/2014/main" id="{685155B5-2981-1AEA-BAD3-4A40EFD125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0923" y="2381166"/>
            <a:ext cx="376949" cy="376949"/>
          </a:xfrm>
          <a:prstGeom prst="rect">
            <a:avLst/>
          </a:prstGeom>
        </p:spPr>
      </p:pic>
      <p:sp>
        <p:nvSpPr>
          <p:cNvPr id="2" name="Title 1">
            <a:extLst>
              <a:ext uri="{FF2B5EF4-FFF2-40B4-BE49-F238E27FC236}">
                <a16:creationId xmlns:a16="http://schemas.microsoft.com/office/drawing/2014/main" id="{7F69A066-513E-F437-851E-6949CC1991A3}"/>
              </a:ext>
            </a:extLst>
          </p:cNvPr>
          <p:cNvSpPr>
            <a:spLocks noGrp="1"/>
          </p:cNvSpPr>
          <p:nvPr>
            <p:ph type="title"/>
          </p:nvPr>
        </p:nvSpPr>
        <p:spPr>
          <a:xfrm>
            <a:off x="488950" y="442913"/>
            <a:ext cx="11282636" cy="1247775"/>
          </a:xfrm>
        </p:spPr>
        <p:txBody>
          <a:bodyPr>
            <a:normAutofit fontScale="90000"/>
          </a:bodyPr>
          <a:lstStyle/>
          <a:p>
            <a:r>
              <a:rPr lang="en-US" dirty="0"/>
              <a:t>But, react to risk dynamically when appropriate</a:t>
            </a:r>
          </a:p>
        </p:txBody>
      </p:sp>
      <p:sp>
        <p:nvSpPr>
          <p:cNvPr id="18" name="Google Shape;484;p51">
            <a:extLst>
              <a:ext uri="{FF2B5EF4-FFF2-40B4-BE49-F238E27FC236}">
                <a16:creationId xmlns:a16="http://schemas.microsoft.com/office/drawing/2014/main" id="{F9E9C9B6-B189-15A6-5138-10E56D3550D4}"/>
              </a:ext>
            </a:extLst>
          </p:cNvPr>
          <p:cNvSpPr txBox="1">
            <a:spLocks/>
          </p:cNvSpPr>
          <p:nvPr/>
        </p:nvSpPr>
        <p:spPr>
          <a:xfrm>
            <a:off x="1372859" y="4311909"/>
            <a:ext cx="2060812" cy="603425"/>
          </a:xfrm>
          <a:prstGeom prst="rect">
            <a:avLst/>
          </a:prstGeom>
        </p:spPr>
        <p:txBody>
          <a:bodyPr spcFirstLastPara="1" wrap="square" lIns="46800" tIns="0" rIns="0" bIns="0" anchor="ctr" anchorCtr="0">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4190">
              <a:spcBef>
                <a:spcPts val="0"/>
              </a:spcBef>
              <a:spcAft>
                <a:spcPts val="0"/>
              </a:spcAft>
              <a:buClr>
                <a:srgbClr val="74BF4B"/>
              </a:buClr>
              <a:buNone/>
              <a:defRPr/>
            </a:pPr>
            <a:r>
              <a:rPr lang="en-CA" sz="1400" b="1" dirty="0">
                <a:solidFill>
                  <a:srgbClr val="E3241B"/>
                </a:solidFill>
                <a:latin typeface="CiscoSansTT" panose="020B0503020201020303" pitchFamily="34" charset="0"/>
                <a:ea typeface="Helvetica Neue"/>
                <a:cs typeface="CiscoSansTT" panose="020B0503020201020303" pitchFamily="34" charset="0"/>
                <a:sym typeface="Helvetica Neue"/>
              </a:rPr>
              <a:t>Post-Authentication Risk Assessment</a:t>
            </a:r>
          </a:p>
        </p:txBody>
      </p:sp>
      <p:sp>
        <p:nvSpPr>
          <p:cNvPr id="21" name="TextBox 20">
            <a:extLst>
              <a:ext uri="{FF2B5EF4-FFF2-40B4-BE49-F238E27FC236}">
                <a16:creationId xmlns:a16="http://schemas.microsoft.com/office/drawing/2014/main" id="{73FB2281-45BB-79A0-6163-9216BD7C142A}"/>
              </a:ext>
            </a:extLst>
          </p:cNvPr>
          <p:cNvSpPr txBox="1"/>
          <p:nvPr/>
        </p:nvSpPr>
        <p:spPr>
          <a:xfrm>
            <a:off x="8446699" y="4114595"/>
            <a:ext cx="3215146" cy="1009471"/>
          </a:xfrm>
          <a:prstGeom prst="roundRect">
            <a:avLst>
              <a:gd name="adj" fmla="val 10395"/>
            </a:avLst>
          </a:prstGeom>
          <a:solidFill>
            <a:schemeClr val="bg1">
              <a:lumMod val="65000"/>
            </a:schemeClr>
          </a:solidFill>
        </p:spPr>
        <p:txBody>
          <a:bodyPr wrap="square" rtlCol="0">
            <a:spAutoFit/>
          </a:bodyPr>
          <a:lstStyle/>
          <a:p>
            <a:pPr algn="l"/>
            <a:r>
              <a:rPr lang="en-US" sz="1400" dirty="0">
                <a:solidFill>
                  <a:srgbClr val="E3241B"/>
                </a:solidFill>
                <a:latin typeface="CiscoSansTT ExtraLight" panose="020B0303020201020303" pitchFamily="34" charset="0"/>
              </a:rPr>
              <a:t>Dynamically react to changes in risk post-authentication </a:t>
            </a:r>
            <a:r>
              <a:rPr lang="en-US" sz="1400" dirty="0">
                <a:solidFill>
                  <a:schemeClr val="bg1"/>
                </a:solidFill>
                <a:latin typeface="CiscoSansTT ExtraLight" panose="020B0303020201020303" pitchFamily="34" charset="0"/>
              </a:rPr>
              <a:t>and respond with graduated enforcement from self-remediation to user lockout.</a:t>
            </a:r>
          </a:p>
        </p:txBody>
      </p:sp>
      <p:grpSp>
        <p:nvGrpSpPr>
          <p:cNvPr id="11" name="Group 10">
            <a:extLst>
              <a:ext uri="{FF2B5EF4-FFF2-40B4-BE49-F238E27FC236}">
                <a16:creationId xmlns:a16="http://schemas.microsoft.com/office/drawing/2014/main" id="{CC66DEB4-18A1-4804-38A9-A5BAD4C6578B}"/>
              </a:ext>
            </a:extLst>
          </p:cNvPr>
          <p:cNvGrpSpPr/>
          <p:nvPr/>
        </p:nvGrpSpPr>
        <p:grpSpPr>
          <a:xfrm>
            <a:off x="3189761" y="4020107"/>
            <a:ext cx="5038026" cy="1079601"/>
            <a:chOff x="3514421" y="4020107"/>
            <a:chExt cx="5038026" cy="1079601"/>
          </a:xfrm>
        </p:grpSpPr>
        <p:cxnSp>
          <p:nvCxnSpPr>
            <p:cNvPr id="16" name="Straight Connector 15">
              <a:extLst>
                <a:ext uri="{FF2B5EF4-FFF2-40B4-BE49-F238E27FC236}">
                  <a16:creationId xmlns:a16="http://schemas.microsoft.com/office/drawing/2014/main" id="{054F15F7-3217-D450-23B9-80F2B12943AB}"/>
                </a:ext>
              </a:extLst>
            </p:cNvPr>
            <p:cNvCxnSpPr>
              <a:cxnSpLocks/>
              <a:endCxn id="22" idx="2"/>
            </p:cNvCxnSpPr>
            <p:nvPr/>
          </p:nvCxnSpPr>
          <p:spPr>
            <a:xfrm flipV="1">
              <a:off x="3514421" y="4613301"/>
              <a:ext cx="4284692" cy="10212"/>
            </a:xfrm>
            <a:prstGeom prst="line">
              <a:avLst/>
            </a:prstGeom>
            <a:ln w="38100">
              <a:gradFill>
                <a:gsLst>
                  <a:gs pos="0">
                    <a:srgbClr val="74BF4B">
                      <a:alpha val="0"/>
                    </a:srgbClr>
                  </a:gs>
                  <a:gs pos="19000">
                    <a:srgbClr val="74BF4B"/>
                  </a:gs>
                </a:gsLst>
                <a:lin ang="0" scaled="0"/>
              </a:gradFill>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43">
              <a:extLst>
                <a:ext uri="{FF2B5EF4-FFF2-40B4-BE49-F238E27FC236}">
                  <a16:creationId xmlns:a16="http://schemas.microsoft.com/office/drawing/2014/main" id="{289FABAD-AE60-EACD-D3D3-66DA5A84CEA0}"/>
                </a:ext>
              </a:extLst>
            </p:cNvPr>
            <p:cNvSpPr txBox="1">
              <a:spLocks/>
            </p:cNvSpPr>
            <p:nvPr/>
          </p:nvSpPr>
          <p:spPr>
            <a:xfrm>
              <a:off x="4273184" y="4719372"/>
              <a:ext cx="1188311"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Secure </a:t>
              </a:r>
              <a:r>
                <a:rPr lang="en-CA" sz="900" dirty="0" err="1">
                  <a:solidFill>
                    <a:schemeClr val="bg1"/>
                  </a:solidFill>
                  <a:cs typeface="CiscoSansTT Medium" panose="020B0503020201020303" pitchFamily="34" charset="0"/>
                </a:rPr>
                <a:t>Passwordless</a:t>
              </a:r>
              <a:r>
                <a:rPr lang="en-CA" sz="900" dirty="0">
                  <a:solidFill>
                    <a:schemeClr val="bg1"/>
                  </a:solidFill>
                  <a:cs typeface="CiscoSansTT Medium" panose="020B0503020201020303" pitchFamily="34" charset="0"/>
                </a:rPr>
                <a:t> Desktop Login</a:t>
              </a:r>
            </a:p>
          </p:txBody>
        </p:sp>
        <p:sp>
          <p:nvSpPr>
            <p:cNvPr id="19" name="Oval 18">
              <a:extLst>
                <a:ext uri="{FF2B5EF4-FFF2-40B4-BE49-F238E27FC236}">
                  <a16:creationId xmlns:a16="http://schemas.microsoft.com/office/drawing/2014/main" id="{DEB1D44B-1DDB-7ABA-201A-957F526FA096}"/>
                </a:ext>
              </a:extLst>
            </p:cNvPr>
            <p:cNvSpPr/>
            <p:nvPr/>
          </p:nvSpPr>
          <p:spPr>
            <a:xfrm>
              <a:off x="4789329" y="4569360"/>
              <a:ext cx="109459" cy="109459"/>
            </a:xfrm>
            <a:prstGeom prst="ellipse">
              <a:avLst/>
            </a:prstGeom>
            <a:solidFill>
              <a:srgbClr val="74BF4B"/>
            </a:solidFill>
            <a:ln w="464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defRPr/>
              </a:pPr>
              <a:endParaRPr lang="en-US" dirty="0">
                <a:solidFill>
                  <a:srgbClr val="363F42"/>
                </a:solidFill>
                <a:latin typeface="CiscoSansTT ExtraLight" panose="020B0303020201020303" pitchFamily="34" charset="0"/>
              </a:endParaRPr>
            </a:p>
          </p:txBody>
        </p:sp>
        <p:pic>
          <p:nvPicPr>
            <p:cNvPr id="20" name="Graphic 108">
              <a:extLst>
                <a:ext uri="{FF2B5EF4-FFF2-40B4-BE49-F238E27FC236}">
                  <a16:creationId xmlns:a16="http://schemas.microsoft.com/office/drawing/2014/main" id="{7A032C3C-4C54-6A1A-48D3-F5B72BE622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5583" y="4107685"/>
              <a:ext cx="376949" cy="376949"/>
            </a:xfrm>
            <a:prstGeom prst="rect">
              <a:avLst/>
            </a:prstGeom>
          </p:spPr>
        </p:pic>
        <p:sp>
          <p:nvSpPr>
            <p:cNvPr id="22" name="Oval 21">
              <a:extLst>
                <a:ext uri="{FF2B5EF4-FFF2-40B4-BE49-F238E27FC236}">
                  <a16:creationId xmlns:a16="http://schemas.microsoft.com/office/drawing/2014/main" id="{0AE553BE-83D3-B167-15F1-B5BAF4587DC5}"/>
                </a:ext>
              </a:extLst>
            </p:cNvPr>
            <p:cNvSpPr/>
            <p:nvPr/>
          </p:nvSpPr>
          <p:spPr>
            <a:xfrm>
              <a:off x="7799113" y="4558571"/>
              <a:ext cx="109459" cy="10945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7"/>
              <a:endParaRPr lang="en-US" dirty="0">
                <a:solidFill>
                  <a:srgbClr val="FBAB2C"/>
                </a:solidFill>
                <a:latin typeface="CiscoSansTT ExtraLight" panose="020B0303020201020303" pitchFamily="34" charset="0"/>
              </a:endParaRPr>
            </a:p>
          </p:txBody>
        </p:sp>
        <p:sp>
          <p:nvSpPr>
            <p:cNvPr id="23" name="Text Placeholder 43">
              <a:extLst>
                <a:ext uri="{FF2B5EF4-FFF2-40B4-BE49-F238E27FC236}">
                  <a16:creationId xmlns:a16="http://schemas.microsoft.com/office/drawing/2014/main" id="{46D4D964-A7B1-5814-000F-5D8B38C46343}"/>
                </a:ext>
              </a:extLst>
            </p:cNvPr>
            <p:cNvSpPr txBox="1">
              <a:spLocks/>
            </p:cNvSpPr>
            <p:nvPr/>
          </p:nvSpPr>
          <p:spPr>
            <a:xfrm>
              <a:off x="7155239" y="4722759"/>
              <a:ext cx="1397208" cy="376949"/>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2"/>
                </a:buClr>
                <a:buSzPct val="90000"/>
                <a:buFont typeface="Arial" charset="0"/>
                <a:buChar char="•"/>
                <a:defRPr lang="en-US" sz="2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2"/>
                </a:buClr>
                <a:buFont typeface="Arial" charset="0"/>
                <a:buChar char="•"/>
                <a:defRPr lang="en-US" sz="20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2pPr>
              <a:lvl3pPr marL="569913" indent="-230188" algn="l" defTabSz="912276" rtl="0" eaLnBrk="1" fontAlgn="base" hangingPunct="1">
                <a:lnSpc>
                  <a:spcPct val="95000"/>
                </a:lnSpc>
                <a:spcBef>
                  <a:spcPts val="833"/>
                </a:spcBef>
                <a:spcAft>
                  <a:spcPct val="0"/>
                </a:spcAft>
                <a:buClr>
                  <a:schemeClr val="accent2"/>
                </a:buClr>
                <a:buFont typeface="Arial" charset="0"/>
                <a:buChar char="•"/>
                <a:defRPr lang="en-US" sz="18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3pPr>
              <a:lvl4pPr marL="687388" indent="-230188" algn="l" defTabSz="912276" rtl="0" eaLnBrk="1" fontAlgn="base" hangingPunct="1">
                <a:lnSpc>
                  <a:spcPct val="95000"/>
                </a:lnSpc>
                <a:spcBef>
                  <a:spcPts val="833"/>
                </a:spcBef>
                <a:spcAft>
                  <a:spcPct val="0"/>
                </a:spcAft>
                <a:buClr>
                  <a:schemeClr val="accent2"/>
                </a:buClr>
                <a:buFont typeface="Arial" charset="0"/>
                <a:buChar char="•"/>
                <a:defRPr lang="en-US" sz="16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4pPr>
              <a:lvl5pPr marL="801688" indent="-231775" algn="l" defTabSz="912276" rtl="0" eaLnBrk="1" fontAlgn="base" hangingPunct="1">
                <a:lnSpc>
                  <a:spcPct val="95000"/>
                </a:lnSpc>
                <a:spcBef>
                  <a:spcPts val="833"/>
                </a:spcBef>
                <a:spcAft>
                  <a:spcPct val="0"/>
                </a:spcAft>
                <a:buClr>
                  <a:schemeClr val="accent2"/>
                </a:buClr>
                <a:buFont typeface="Arial" charset="0"/>
                <a:buChar char="•"/>
                <a:defRPr lang="en-US" sz="1400" b="0" i="0" kern="1200" dirty="0">
                  <a:solidFill>
                    <a:schemeClr val="bg2"/>
                  </a:solidFill>
                  <a:latin typeface="CiscoSansTT ExtraLight" panose="020B0303020201020303" pitchFamily="34" charset="0"/>
                  <a:ea typeface="ＭＳ Ｐゴシック" charset="0"/>
                  <a:cs typeface="CiscoSansTT ExtraLight" panose="020B0303020201020303" pitchFamily="34"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253">
                <a:lnSpc>
                  <a:spcPct val="100000"/>
                </a:lnSpc>
                <a:spcBef>
                  <a:spcPts val="0"/>
                </a:spcBef>
                <a:buClr>
                  <a:srgbClr val="74BF4B"/>
                </a:buClr>
                <a:buNone/>
                <a:defRPr/>
              </a:pPr>
              <a:r>
                <a:rPr lang="en-CA" sz="900" dirty="0">
                  <a:solidFill>
                    <a:schemeClr val="bg1"/>
                  </a:solidFill>
                  <a:cs typeface="CiscoSansTT Medium" panose="020B0503020201020303" pitchFamily="34" charset="0"/>
                </a:rPr>
                <a:t>Indicator of Risk</a:t>
              </a:r>
            </a:p>
          </p:txBody>
        </p:sp>
        <p:pic>
          <p:nvPicPr>
            <p:cNvPr id="25" name="Graphic 172">
              <a:extLst>
                <a:ext uri="{FF2B5EF4-FFF2-40B4-BE49-F238E27FC236}">
                  <a16:creationId xmlns:a16="http://schemas.microsoft.com/office/drawing/2014/main" id="{1A615E8C-2D25-07DE-1D92-206633ACA1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4131" y="4020107"/>
              <a:ext cx="429399" cy="429399"/>
            </a:xfrm>
            <a:prstGeom prst="rect">
              <a:avLst/>
            </a:prstGeom>
          </p:spPr>
        </p:pic>
      </p:grpSp>
    </p:spTree>
    <p:extLst>
      <p:ext uri="{BB962C8B-B14F-4D97-AF65-F5344CB8AC3E}">
        <p14:creationId xmlns:p14="http://schemas.microsoft.com/office/powerpoint/2010/main" val="111959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glasses and a suit&#10;&#10;Description automatically generated">
            <a:extLst>
              <a:ext uri="{FF2B5EF4-FFF2-40B4-BE49-F238E27FC236}">
                <a16:creationId xmlns:a16="http://schemas.microsoft.com/office/drawing/2014/main" id="{D1853639-5A60-6C25-AF23-513D7B52D0D7}"/>
              </a:ext>
            </a:extLst>
          </p:cNvPr>
          <p:cNvPicPr>
            <a:picLocks noGrp="1" noChangeAspect="1"/>
          </p:cNvPicPr>
          <p:nvPr>
            <p:ph type="pic" sz="quarter" idx="10"/>
          </p:nvPr>
        </p:nvPicPr>
        <p:blipFill>
          <a:blip r:embed="rId2"/>
          <a:srcRect t="12500" b="12500"/>
          <a:stretch>
            <a:fillRect/>
          </a:stretch>
        </p:blipFill>
        <p:spPr/>
      </p:pic>
      <p:sp>
        <p:nvSpPr>
          <p:cNvPr id="16" name="Text Placeholder 15">
            <a:extLst>
              <a:ext uri="{FF2B5EF4-FFF2-40B4-BE49-F238E27FC236}">
                <a16:creationId xmlns:a16="http://schemas.microsoft.com/office/drawing/2014/main" id="{741C35CD-83DA-23DC-5F94-8E6471255A5E}"/>
              </a:ext>
            </a:extLst>
          </p:cNvPr>
          <p:cNvSpPr>
            <a:spLocks noGrp="1"/>
          </p:cNvSpPr>
          <p:nvPr>
            <p:ph type="body" sz="quarter" idx="11"/>
          </p:nvPr>
        </p:nvSpPr>
        <p:spPr/>
        <p:txBody>
          <a:bodyPr/>
          <a:lstStyle/>
          <a:p>
            <a:r>
              <a:rPr lang="en-US" b="1" dirty="0"/>
              <a:t>Chris</a:t>
            </a:r>
          </a:p>
        </p:txBody>
      </p:sp>
      <p:sp>
        <p:nvSpPr>
          <p:cNvPr id="17" name="Text Placeholder 16">
            <a:extLst>
              <a:ext uri="{FF2B5EF4-FFF2-40B4-BE49-F238E27FC236}">
                <a16:creationId xmlns:a16="http://schemas.microsoft.com/office/drawing/2014/main" id="{704FCF9F-E697-DA32-4F1E-0A2BE0BDBFF8}"/>
              </a:ext>
            </a:extLst>
          </p:cNvPr>
          <p:cNvSpPr>
            <a:spLocks noGrp="1"/>
          </p:cNvSpPr>
          <p:nvPr>
            <p:ph type="body" sz="quarter" idx="12"/>
          </p:nvPr>
        </p:nvSpPr>
        <p:spPr/>
        <p:txBody>
          <a:bodyPr>
            <a:normAutofit/>
          </a:bodyPr>
          <a:lstStyle/>
          <a:p>
            <a:r>
              <a:rPr lang="en-US"/>
              <a:t>Sr Principal PM</a:t>
            </a:r>
          </a:p>
        </p:txBody>
      </p:sp>
      <p:sp>
        <p:nvSpPr>
          <p:cNvPr id="18" name="Text Placeholder 17">
            <a:extLst>
              <a:ext uri="{FF2B5EF4-FFF2-40B4-BE49-F238E27FC236}">
                <a16:creationId xmlns:a16="http://schemas.microsoft.com/office/drawing/2014/main" id="{AF01AD37-BA30-4B89-3EA6-AA6C8F843ABE}"/>
              </a:ext>
            </a:extLst>
          </p:cNvPr>
          <p:cNvSpPr>
            <a:spLocks noGrp="1"/>
          </p:cNvSpPr>
          <p:nvPr>
            <p:ph type="body" sz="quarter" idx="16"/>
          </p:nvPr>
        </p:nvSpPr>
        <p:spPr/>
        <p:txBody>
          <a:bodyPr>
            <a:normAutofit lnSpcReduction="10000"/>
          </a:bodyPr>
          <a:lstStyle/>
          <a:p>
            <a:r>
              <a:rPr lang="en-US" b="1" dirty="0"/>
              <a:t>Anderson</a:t>
            </a:r>
          </a:p>
        </p:txBody>
      </p:sp>
      <p:sp>
        <p:nvSpPr>
          <p:cNvPr id="19" name="Text Placeholder 18">
            <a:extLst>
              <a:ext uri="{FF2B5EF4-FFF2-40B4-BE49-F238E27FC236}">
                <a16:creationId xmlns:a16="http://schemas.microsoft.com/office/drawing/2014/main" id="{ACB476E0-C16A-6D07-55CC-1BEE59595D9C}"/>
              </a:ext>
            </a:extLst>
          </p:cNvPr>
          <p:cNvSpPr>
            <a:spLocks noGrp="1"/>
          </p:cNvSpPr>
          <p:nvPr>
            <p:ph type="body" sz="quarter" idx="17"/>
          </p:nvPr>
        </p:nvSpPr>
        <p:spPr/>
        <p:txBody>
          <a:bodyPr/>
          <a:lstStyle/>
          <a:p>
            <a:r>
              <a:rPr lang="en-US"/>
              <a:t>Cisco Duo</a:t>
            </a:r>
          </a:p>
        </p:txBody>
      </p:sp>
    </p:spTree>
    <p:extLst>
      <p:ext uri="{BB962C8B-B14F-4D97-AF65-F5344CB8AC3E}">
        <p14:creationId xmlns:p14="http://schemas.microsoft.com/office/powerpoint/2010/main" val="314373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064E-B064-148F-01E4-40753E28302B}"/>
              </a:ext>
            </a:extLst>
          </p:cNvPr>
          <p:cNvSpPr>
            <a:spLocks noGrp="1"/>
          </p:cNvSpPr>
          <p:nvPr>
            <p:ph type="title"/>
          </p:nvPr>
        </p:nvSpPr>
        <p:spPr/>
        <p:txBody>
          <a:bodyPr/>
          <a:lstStyle/>
          <a:p>
            <a:r>
              <a:rPr lang="en-US"/>
              <a:t>How do we make this a reality?</a:t>
            </a:r>
          </a:p>
        </p:txBody>
      </p:sp>
    </p:spTree>
    <p:extLst>
      <p:ext uri="{BB962C8B-B14F-4D97-AF65-F5344CB8AC3E}">
        <p14:creationId xmlns:p14="http://schemas.microsoft.com/office/powerpoint/2010/main" val="27206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CA2E2FC-26F7-BB1F-2B9C-278F475A0B23}"/>
              </a:ext>
            </a:extLst>
          </p:cNvPr>
          <p:cNvSpPr/>
          <p:nvPr/>
        </p:nvSpPr>
        <p:spPr>
          <a:xfrm rot="10800000" flipH="1" flipV="1">
            <a:off x="0" y="1516580"/>
            <a:ext cx="12192000" cy="4527604"/>
          </a:xfrm>
          <a:prstGeom prst="rect">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61FA40-7A16-7C3D-15E1-B3C278991462}"/>
              </a:ext>
            </a:extLst>
          </p:cNvPr>
          <p:cNvSpPr>
            <a:spLocks noGrp="1"/>
          </p:cNvSpPr>
          <p:nvPr>
            <p:ph sz="half" idx="1"/>
          </p:nvPr>
        </p:nvSpPr>
        <p:spPr>
          <a:xfrm>
            <a:off x="838200" y="1869380"/>
            <a:ext cx="4604915" cy="3409950"/>
          </a:xfrm>
        </p:spPr>
        <p:txBody>
          <a:bodyPr>
            <a:noAutofit/>
          </a:bodyPr>
          <a:lstStyle/>
          <a:p>
            <a:pPr marL="0" indent="0">
              <a:buNone/>
            </a:pPr>
            <a:r>
              <a:rPr lang="en-US" sz="2000" b="1" dirty="0">
                <a:solidFill>
                  <a:schemeClr val="bg1"/>
                </a:solidFill>
                <a:latin typeface="CiscoSansTT" panose="020B0503020201020303" pitchFamily="34" charset="0"/>
                <a:cs typeface="CiscoSansTT" panose="020B0503020201020303" pitchFamily="34" charset="0"/>
              </a:rPr>
              <a:t>Organizationally</a:t>
            </a:r>
          </a:p>
          <a:p>
            <a:pPr>
              <a:buClr>
                <a:schemeClr val="bg1"/>
              </a:buClr>
            </a:pPr>
            <a:r>
              <a:rPr lang="en-US" sz="1800" dirty="0"/>
              <a:t>Choosing the right IAM strategy, software, services</a:t>
            </a:r>
          </a:p>
          <a:p>
            <a:pPr lvl="1">
              <a:buClr>
                <a:schemeClr val="bg1"/>
              </a:buClr>
            </a:pPr>
            <a:r>
              <a:rPr lang="en-US" sz="1800" dirty="0"/>
              <a:t>Focus on User, Device and Context based solutions</a:t>
            </a:r>
          </a:p>
          <a:p>
            <a:pPr>
              <a:buClr>
                <a:schemeClr val="bg1"/>
              </a:buClr>
            </a:pPr>
            <a:r>
              <a:rPr lang="en-US" sz="1800" dirty="0"/>
              <a:t>Staying current &amp; up-to-date</a:t>
            </a:r>
          </a:p>
          <a:p>
            <a:pPr>
              <a:buClr>
                <a:schemeClr val="bg1"/>
              </a:buClr>
            </a:pPr>
            <a:r>
              <a:rPr lang="en-US" sz="1800" dirty="0"/>
              <a:t>Focusing not just on outcomes but also on the journey towards those outcomes</a:t>
            </a:r>
          </a:p>
          <a:p>
            <a:pPr lvl="1"/>
            <a:endParaRPr lang="en-US" sz="1600" dirty="0"/>
          </a:p>
        </p:txBody>
      </p:sp>
      <p:sp>
        <p:nvSpPr>
          <p:cNvPr id="4" name="Content Placeholder 3">
            <a:extLst>
              <a:ext uri="{FF2B5EF4-FFF2-40B4-BE49-F238E27FC236}">
                <a16:creationId xmlns:a16="http://schemas.microsoft.com/office/drawing/2014/main" id="{1FB5B979-9EA3-F801-CE07-798EDFCF9541}"/>
              </a:ext>
            </a:extLst>
          </p:cNvPr>
          <p:cNvSpPr>
            <a:spLocks noGrp="1"/>
          </p:cNvSpPr>
          <p:nvPr>
            <p:ph sz="half" idx="2"/>
          </p:nvPr>
        </p:nvSpPr>
        <p:spPr>
          <a:xfrm>
            <a:off x="6172200" y="1869380"/>
            <a:ext cx="4604915" cy="3409950"/>
          </a:xfrm>
        </p:spPr>
        <p:txBody>
          <a:bodyPr>
            <a:noAutofit/>
          </a:bodyPr>
          <a:lstStyle/>
          <a:p>
            <a:pPr marL="0" indent="0">
              <a:buNone/>
            </a:pPr>
            <a:r>
              <a:rPr lang="en-US" sz="2000" b="1" dirty="0">
                <a:solidFill>
                  <a:schemeClr val="bg1"/>
                </a:solidFill>
                <a:latin typeface="CiscoSansTT" panose="020B0503020201020303" pitchFamily="34" charset="0"/>
                <a:cs typeface="CiscoSansTT" panose="020B0503020201020303" pitchFamily="34" charset="0"/>
              </a:rPr>
              <a:t>Community</a:t>
            </a:r>
          </a:p>
          <a:p>
            <a:pPr>
              <a:buClr>
                <a:schemeClr val="bg1"/>
              </a:buClr>
            </a:pPr>
            <a:r>
              <a:rPr lang="en-US" sz="1800" dirty="0"/>
              <a:t>Help move standards forward so we can share security context (airport security!)</a:t>
            </a:r>
          </a:p>
          <a:p>
            <a:pPr>
              <a:buClr>
                <a:schemeClr val="bg1"/>
              </a:buClr>
            </a:pPr>
            <a:r>
              <a:rPr lang="en-US" sz="1800" dirty="0"/>
              <a:t>Open APIs</a:t>
            </a:r>
          </a:p>
          <a:p>
            <a:pPr>
              <a:buClr>
                <a:schemeClr val="bg1"/>
              </a:buClr>
            </a:pPr>
            <a:r>
              <a:rPr lang="en-US" sz="1800" dirty="0"/>
              <a:t>Collaboration knowing that solving the problem is just as important as winning deals</a:t>
            </a:r>
          </a:p>
        </p:txBody>
      </p:sp>
      <p:sp>
        <p:nvSpPr>
          <p:cNvPr id="6" name="Title 5">
            <a:extLst>
              <a:ext uri="{FF2B5EF4-FFF2-40B4-BE49-F238E27FC236}">
                <a16:creationId xmlns:a16="http://schemas.microsoft.com/office/drawing/2014/main" id="{6C63014D-8179-8CB4-1380-CBB23DBF49B1}"/>
              </a:ext>
            </a:extLst>
          </p:cNvPr>
          <p:cNvSpPr>
            <a:spLocks noGrp="1"/>
          </p:cNvSpPr>
          <p:nvPr>
            <p:ph type="title"/>
          </p:nvPr>
        </p:nvSpPr>
        <p:spPr>
          <a:xfrm>
            <a:off x="488577" y="442686"/>
            <a:ext cx="10865223" cy="1248002"/>
          </a:xfrm>
        </p:spPr>
        <p:txBody>
          <a:bodyPr/>
          <a:lstStyle/>
          <a:p>
            <a:r>
              <a:rPr lang="en-US" dirty="0"/>
              <a:t>It takes </a:t>
            </a:r>
            <a:r>
              <a:rPr lang="en-US" b="1" dirty="0">
                <a:solidFill>
                  <a:srgbClr val="74BF4B"/>
                </a:solidFill>
                <a:latin typeface="CiscoSansTT" panose="020B0503020201020303" pitchFamily="34" charset="0"/>
                <a:cs typeface="CiscoSansTT" panose="020B0503020201020303" pitchFamily="34" charset="0"/>
              </a:rPr>
              <a:t>all </a:t>
            </a:r>
            <a:r>
              <a:rPr lang="en-US" dirty="0"/>
              <a:t>of us!</a:t>
            </a:r>
          </a:p>
        </p:txBody>
      </p:sp>
    </p:spTree>
    <p:extLst>
      <p:ext uri="{BB962C8B-B14F-4D97-AF65-F5344CB8AC3E}">
        <p14:creationId xmlns:p14="http://schemas.microsoft.com/office/powerpoint/2010/main" val="311118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C685-AAB6-B9F4-7E27-6A0D213F9FD1}"/>
              </a:ext>
            </a:extLst>
          </p:cNvPr>
          <p:cNvSpPr>
            <a:spLocks noGrp="1"/>
          </p:cNvSpPr>
          <p:nvPr>
            <p:ph type="title"/>
          </p:nvPr>
        </p:nvSpPr>
        <p:spPr/>
        <p:txBody>
          <a:bodyPr/>
          <a:lstStyle/>
          <a:p>
            <a:r>
              <a:rPr lang="en-US"/>
              <a:t>Do you consider consuming an audiobook reading?</a:t>
            </a:r>
          </a:p>
        </p:txBody>
      </p:sp>
    </p:spTree>
    <p:extLst>
      <p:ext uri="{BB962C8B-B14F-4D97-AF65-F5344CB8AC3E}">
        <p14:creationId xmlns:p14="http://schemas.microsoft.com/office/powerpoint/2010/main" val="8903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2593-9D93-52F9-361F-CEDB781B7DE2}"/>
              </a:ext>
            </a:extLst>
          </p:cNvPr>
          <p:cNvSpPr>
            <a:spLocks noGrp="1"/>
          </p:cNvSpPr>
          <p:nvPr>
            <p:ph type="title"/>
          </p:nvPr>
        </p:nvSpPr>
        <p:spPr/>
        <p:txBody>
          <a:bodyPr/>
          <a:lstStyle/>
          <a:p>
            <a:r>
              <a:rPr lang="en-US"/>
              <a:t>See me at the Cisco booth (#1301) to discuss</a:t>
            </a:r>
          </a:p>
        </p:txBody>
      </p:sp>
    </p:spTree>
    <p:extLst>
      <p:ext uri="{BB962C8B-B14F-4D97-AF65-F5344CB8AC3E}">
        <p14:creationId xmlns:p14="http://schemas.microsoft.com/office/powerpoint/2010/main" val="17149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E7B70E-EBE1-2CC3-42B7-3B2C3E125D2C}"/>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98411-C14F-37AB-A2CD-ACC5E6FBFA98}"/>
              </a:ext>
            </a:extLst>
          </p:cNvPr>
          <p:cNvSpPr>
            <a:spLocks noGrp="1"/>
          </p:cNvSpPr>
          <p:nvPr>
            <p:ph type="title"/>
          </p:nvPr>
        </p:nvSpPr>
        <p:spPr>
          <a:xfrm>
            <a:off x="488577" y="442686"/>
            <a:ext cx="10865223" cy="1248002"/>
          </a:xfrm>
        </p:spPr>
        <p:txBody>
          <a:bodyPr/>
          <a:lstStyle/>
          <a:p>
            <a:r>
              <a:rPr lang="en-US"/>
              <a:t>The State of Authentication Today</a:t>
            </a:r>
          </a:p>
        </p:txBody>
      </p:sp>
      <p:pic>
        <p:nvPicPr>
          <p:cNvPr id="3" name="Picture 2" descr="A screenshot of a website&#10;&#10;Description automatically generated">
            <a:extLst>
              <a:ext uri="{FF2B5EF4-FFF2-40B4-BE49-F238E27FC236}">
                <a16:creationId xmlns:a16="http://schemas.microsoft.com/office/drawing/2014/main" id="{E4F51356-17AD-2483-2EE9-85B42D92D989}"/>
              </a:ext>
            </a:extLst>
          </p:cNvPr>
          <p:cNvPicPr>
            <a:picLocks noChangeAspect="1"/>
          </p:cNvPicPr>
          <p:nvPr/>
        </p:nvPicPr>
        <p:blipFill>
          <a:blip r:embed="rId3"/>
          <a:stretch>
            <a:fillRect/>
          </a:stretch>
        </p:blipFill>
        <p:spPr>
          <a:xfrm>
            <a:off x="1395970" y="3725610"/>
            <a:ext cx="2671179" cy="2310760"/>
          </a:xfrm>
          <a:prstGeom prst="rect">
            <a:avLst/>
          </a:prstGeom>
          <a:ln>
            <a:noFill/>
          </a:ln>
        </p:spPr>
      </p:pic>
      <p:pic>
        <p:nvPicPr>
          <p:cNvPr id="4" name="Picture 3" descr="A screenshot of a website&#10;&#10;Description automatically generated">
            <a:extLst>
              <a:ext uri="{FF2B5EF4-FFF2-40B4-BE49-F238E27FC236}">
                <a16:creationId xmlns:a16="http://schemas.microsoft.com/office/drawing/2014/main" id="{7408C33F-A7A4-182E-D67E-A613C00ECF20}"/>
              </a:ext>
            </a:extLst>
          </p:cNvPr>
          <p:cNvPicPr>
            <a:picLocks noChangeAspect="1"/>
          </p:cNvPicPr>
          <p:nvPr/>
        </p:nvPicPr>
        <p:blipFill rotWithShape="1">
          <a:blip r:embed="rId4"/>
          <a:srcRect t="1" b="1132"/>
          <a:stretch/>
        </p:blipFill>
        <p:spPr>
          <a:xfrm>
            <a:off x="4641509" y="3704129"/>
            <a:ext cx="2908982" cy="2332242"/>
          </a:xfrm>
          <a:prstGeom prst="rect">
            <a:avLst/>
          </a:prstGeom>
          <a:ln>
            <a:noFill/>
          </a:ln>
        </p:spPr>
      </p:pic>
      <p:pic>
        <p:nvPicPr>
          <p:cNvPr id="5" name="Picture 4" descr="A screenshot of a computer&#10;&#10;Description automatically generated">
            <a:extLst>
              <a:ext uri="{FF2B5EF4-FFF2-40B4-BE49-F238E27FC236}">
                <a16:creationId xmlns:a16="http://schemas.microsoft.com/office/drawing/2014/main" id="{1BF01B4C-A4ED-E53C-D3A4-C445DC607E3B}"/>
              </a:ext>
            </a:extLst>
          </p:cNvPr>
          <p:cNvPicPr>
            <a:picLocks noChangeAspect="1"/>
          </p:cNvPicPr>
          <p:nvPr/>
        </p:nvPicPr>
        <p:blipFill>
          <a:blip r:embed="rId5"/>
          <a:stretch>
            <a:fillRect/>
          </a:stretch>
        </p:blipFill>
        <p:spPr>
          <a:xfrm>
            <a:off x="8153812" y="3704583"/>
            <a:ext cx="2646715" cy="2339601"/>
          </a:xfrm>
          <a:prstGeom prst="rect">
            <a:avLst/>
          </a:prstGeom>
          <a:ln>
            <a:noFill/>
          </a:ln>
        </p:spPr>
      </p:pic>
      <p:sp>
        <p:nvSpPr>
          <p:cNvPr id="6" name="Text Placeholder 2">
            <a:extLst>
              <a:ext uri="{FF2B5EF4-FFF2-40B4-BE49-F238E27FC236}">
                <a16:creationId xmlns:a16="http://schemas.microsoft.com/office/drawing/2014/main" id="{84D2B66A-D59F-5095-60E1-BBC5D1DE06B4}"/>
              </a:ext>
            </a:extLst>
          </p:cNvPr>
          <p:cNvSpPr txBox="1">
            <a:spLocks/>
          </p:cNvSpPr>
          <p:nvPr/>
        </p:nvSpPr>
        <p:spPr>
          <a:xfrm>
            <a:off x="488950" y="2155367"/>
            <a:ext cx="2450035" cy="874764"/>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l"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dirty="0">
                <a:solidFill>
                  <a:schemeClr val="bg1"/>
                </a:solidFill>
                <a:latin typeface="CiscoSansTT ExtraLight" panose="020B0303020201020303" pitchFamily="34" charset="0"/>
                <a:ea typeface="ＭＳ Ｐゴシック"/>
              </a:rPr>
              <a:t>Today’s attacker </a:t>
            </a:r>
            <a:r>
              <a:rPr kumimoji="0" lang="en-US" sz="24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rPr>
              <a:t>is</a:t>
            </a:r>
          </a:p>
          <a:p>
            <a:pPr marL="11006" marR="0" lvl="0" indent="0" algn="l"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24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grpSp>
        <p:nvGrpSpPr>
          <p:cNvPr id="17" name="Group 16">
            <a:extLst>
              <a:ext uri="{FF2B5EF4-FFF2-40B4-BE49-F238E27FC236}">
                <a16:creationId xmlns:a16="http://schemas.microsoft.com/office/drawing/2014/main" id="{2111958D-6FCD-1265-1F8F-4AC3D2884661}"/>
              </a:ext>
            </a:extLst>
          </p:cNvPr>
          <p:cNvGrpSpPr/>
          <p:nvPr/>
        </p:nvGrpSpPr>
        <p:grpSpPr>
          <a:xfrm>
            <a:off x="2620592" y="1782026"/>
            <a:ext cx="1717391" cy="1324651"/>
            <a:chOff x="2620592" y="1782026"/>
            <a:chExt cx="1717391" cy="1324651"/>
          </a:xfrm>
        </p:grpSpPr>
        <p:pic>
          <p:nvPicPr>
            <p:cNvPr id="8" name="Graphic 156">
              <a:extLst>
                <a:ext uri="{FF2B5EF4-FFF2-40B4-BE49-F238E27FC236}">
                  <a16:creationId xmlns:a16="http://schemas.microsoft.com/office/drawing/2014/main" id="{AEA86ADF-16E5-D661-B9C0-9A8E8D92EC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4811" y="1782026"/>
              <a:ext cx="888954" cy="888954"/>
            </a:xfrm>
            <a:prstGeom prst="rect">
              <a:avLst/>
            </a:prstGeom>
          </p:spPr>
        </p:pic>
        <p:sp>
          <p:nvSpPr>
            <p:cNvPr id="9" name="Text Placeholder 2">
              <a:extLst>
                <a:ext uri="{FF2B5EF4-FFF2-40B4-BE49-F238E27FC236}">
                  <a16:creationId xmlns:a16="http://schemas.microsoft.com/office/drawing/2014/main" id="{7F15DAAC-93A5-2899-ED0B-EAF1D29ED79E}"/>
                </a:ext>
              </a:extLst>
            </p:cNvPr>
            <p:cNvSpPr txBox="1">
              <a:spLocks/>
            </p:cNvSpPr>
            <p:nvPr/>
          </p:nvSpPr>
          <p:spPr>
            <a:xfrm>
              <a:off x="2620592" y="2714253"/>
              <a:ext cx="1717391" cy="392424"/>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remote</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grpSp>
      <p:grpSp>
        <p:nvGrpSpPr>
          <p:cNvPr id="18" name="Group 17">
            <a:extLst>
              <a:ext uri="{FF2B5EF4-FFF2-40B4-BE49-F238E27FC236}">
                <a16:creationId xmlns:a16="http://schemas.microsoft.com/office/drawing/2014/main" id="{F23F60F4-3C0E-DDE9-3CD6-67FF18C74274}"/>
              </a:ext>
            </a:extLst>
          </p:cNvPr>
          <p:cNvGrpSpPr/>
          <p:nvPr/>
        </p:nvGrpSpPr>
        <p:grpSpPr>
          <a:xfrm>
            <a:off x="4355416" y="1734291"/>
            <a:ext cx="1717391" cy="1571219"/>
            <a:chOff x="4355416" y="1734291"/>
            <a:chExt cx="1717391" cy="1571219"/>
          </a:xfrm>
        </p:grpSpPr>
        <p:pic>
          <p:nvPicPr>
            <p:cNvPr id="10" name="Graphic 14">
              <a:extLst>
                <a:ext uri="{FF2B5EF4-FFF2-40B4-BE49-F238E27FC236}">
                  <a16:creationId xmlns:a16="http://schemas.microsoft.com/office/drawing/2014/main" id="{255087CF-7EC8-B972-B520-CCF7B39302A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40053" y="1734291"/>
              <a:ext cx="919428" cy="919428"/>
            </a:xfrm>
            <a:prstGeom prst="rect">
              <a:avLst/>
            </a:prstGeom>
          </p:spPr>
        </p:pic>
        <p:sp>
          <p:nvSpPr>
            <p:cNvPr id="12" name="Text Placeholder 2">
              <a:extLst>
                <a:ext uri="{FF2B5EF4-FFF2-40B4-BE49-F238E27FC236}">
                  <a16:creationId xmlns:a16="http://schemas.microsoft.com/office/drawing/2014/main" id="{E4E5AF67-6AEB-49CB-0D90-4F25769824C2}"/>
                </a:ext>
              </a:extLst>
            </p:cNvPr>
            <p:cNvSpPr txBox="1">
              <a:spLocks/>
            </p:cNvSpPr>
            <p:nvPr/>
          </p:nvSpPr>
          <p:spPr>
            <a:xfrm>
              <a:off x="4355416"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on a personal endpoint</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grpSp>
      <p:grpSp>
        <p:nvGrpSpPr>
          <p:cNvPr id="20" name="Group 19">
            <a:extLst>
              <a:ext uri="{FF2B5EF4-FFF2-40B4-BE49-F238E27FC236}">
                <a16:creationId xmlns:a16="http://schemas.microsoft.com/office/drawing/2014/main" id="{0FB9F1D6-6594-C68B-212E-90048F7DBC05}"/>
              </a:ext>
            </a:extLst>
          </p:cNvPr>
          <p:cNvGrpSpPr/>
          <p:nvPr/>
        </p:nvGrpSpPr>
        <p:grpSpPr>
          <a:xfrm>
            <a:off x="6090240" y="1796216"/>
            <a:ext cx="1717391" cy="1509294"/>
            <a:chOff x="6090240" y="1796216"/>
            <a:chExt cx="1717391" cy="1509294"/>
          </a:xfrm>
        </p:grpSpPr>
        <p:pic>
          <p:nvPicPr>
            <p:cNvPr id="13" name="Graphic 26">
              <a:extLst>
                <a:ext uri="{FF2B5EF4-FFF2-40B4-BE49-F238E27FC236}">
                  <a16:creationId xmlns:a16="http://schemas.microsoft.com/office/drawing/2014/main" id="{CBAA2128-8220-4559-AA54-CCC3A843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9839" y="1796216"/>
              <a:ext cx="813218" cy="813218"/>
            </a:xfrm>
            <a:prstGeom prst="rect">
              <a:avLst/>
            </a:prstGeom>
          </p:spPr>
        </p:pic>
        <p:sp>
          <p:nvSpPr>
            <p:cNvPr id="14" name="Text Placeholder 2">
              <a:extLst>
                <a:ext uri="{FF2B5EF4-FFF2-40B4-BE49-F238E27FC236}">
                  <a16:creationId xmlns:a16="http://schemas.microsoft.com/office/drawing/2014/main" id="{1DFFC4F3-3AEA-0A0D-F24C-F172158170B2}"/>
                </a:ext>
              </a:extLst>
            </p:cNvPr>
            <p:cNvSpPr txBox="1">
              <a:spLocks/>
            </p:cNvSpPr>
            <p:nvPr/>
          </p:nvSpPr>
          <p:spPr>
            <a:xfrm>
              <a:off x="6090240"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n</a:t>
              </a:r>
              <a:r>
                <a:rPr kumimoji="0" lang="en-US" sz="1600" u="none" strike="noStrike" kern="1200" cap="none" spc="0" normalizeH="0" baseline="0" noProof="0" dirty="0" err="1">
                  <a:ln>
                    <a:noFill/>
                  </a:ln>
                  <a:solidFill>
                    <a:schemeClr val="bg1"/>
                  </a:solidFill>
                  <a:effectLst/>
                  <a:uLnTx/>
                  <a:uFillTx/>
                  <a:latin typeface="CiscoSansTT ExtraLight" panose="020B0303020201020303" pitchFamily="34" charset="0"/>
                  <a:ea typeface="ＭＳ Ｐゴシック"/>
                  <a:cs typeface="CiscoSans"/>
                </a:rPr>
                <a:t>ot</a:t>
              </a:r>
              <a:r>
                <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rPr>
                <a:t> on your network</a:t>
              </a: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grpSp>
      <p:grpSp>
        <p:nvGrpSpPr>
          <p:cNvPr id="21" name="Group 20">
            <a:extLst>
              <a:ext uri="{FF2B5EF4-FFF2-40B4-BE49-F238E27FC236}">
                <a16:creationId xmlns:a16="http://schemas.microsoft.com/office/drawing/2014/main" id="{C2995442-58B1-2CEE-40E6-13EC11600F34}"/>
              </a:ext>
            </a:extLst>
          </p:cNvPr>
          <p:cNvGrpSpPr/>
          <p:nvPr/>
        </p:nvGrpSpPr>
        <p:grpSpPr>
          <a:xfrm>
            <a:off x="7825064" y="1926193"/>
            <a:ext cx="1717391" cy="1379317"/>
            <a:chOff x="7825064" y="1926193"/>
            <a:chExt cx="1717391" cy="1379317"/>
          </a:xfrm>
        </p:grpSpPr>
        <p:sp>
          <p:nvSpPr>
            <p:cNvPr id="16" name="Text Placeholder 2">
              <a:extLst>
                <a:ext uri="{FF2B5EF4-FFF2-40B4-BE49-F238E27FC236}">
                  <a16:creationId xmlns:a16="http://schemas.microsoft.com/office/drawing/2014/main" id="{89E79BF3-0DE1-601D-5B47-15000D06E6E0}"/>
                </a:ext>
              </a:extLst>
            </p:cNvPr>
            <p:cNvSpPr txBox="1">
              <a:spLocks/>
            </p:cNvSpPr>
            <p:nvPr/>
          </p:nvSpPr>
          <p:spPr>
            <a:xfrm>
              <a:off x="7825064"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breaching your users</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sp>
          <p:nvSpPr>
            <p:cNvPr id="7" name="!!Users Icon">
              <a:extLst>
                <a:ext uri="{FF2B5EF4-FFF2-40B4-BE49-F238E27FC236}">
                  <a16:creationId xmlns:a16="http://schemas.microsoft.com/office/drawing/2014/main" id="{EAE38317-554E-0016-1EC3-5705D38A4211}"/>
                </a:ext>
              </a:extLst>
            </p:cNvPr>
            <p:cNvSpPr/>
            <p:nvPr/>
          </p:nvSpPr>
          <p:spPr>
            <a:xfrm>
              <a:off x="8302314" y="1926193"/>
              <a:ext cx="728062" cy="458348"/>
            </a:xfrm>
            <a:custGeom>
              <a:avLst/>
              <a:gdLst>
                <a:gd name="connsiteX0" fmla="*/ 292894 w 585787"/>
                <a:gd name="connsiteY0" fmla="*/ 128588 h 388143"/>
                <a:gd name="connsiteX1" fmla="*/ 357188 w 585787"/>
                <a:gd name="connsiteY1" fmla="*/ 64294 h 388143"/>
                <a:gd name="connsiteX2" fmla="*/ 292894 w 585787"/>
                <a:gd name="connsiteY2" fmla="*/ 0 h 388143"/>
                <a:gd name="connsiteX3" fmla="*/ 228600 w 585787"/>
                <a:gd name="connsiteY3" fmla="*/ 64294 h 388143"/>
                <a:gd name="connsiteX4" fmla="*/ 292894 w 585787"/>
                <a:gd name="connsiteY4" fmla="*/ 128588 h 388143"/>
                <a:gd name="connsiteX5" fmla="*/ 292894 w 585787"/>
                <a:gd name="connsiteY5" fmla="*/ 14288 h 388143"/>
                <a:gd name="connsiteX6" fmla="*/ 342900 w 585787"/>
                <a:gd name="connsiteY6" fmla="*/ 64294 h 388143"/>
                <a:gd name="connsiteX7" fmla="*/ 292894 w 585787"/>
                <a:gd name="connsiteY7" fmla="*/ 114300 h 388143"/>
                <a:gd name="connsiteX8" fmla="*/ 242888 w 585787"/>
                <a:gd name="connsiteY8" fmla="*/ 64294 h 388143"/>
                <a:gd name="connsiteX9" fmla="*/ 292894 w 585787"/>
                <a:gd name="connsiteY9" fmla="*/ 14288 h 388143"/>
                <a:gd name="connsiteX10" fmla="*/ 400050 w 585787"/>
                <a:gd name="connsiteY10" fmla="*/ 388144 h 388143"/>
                <a:gd name="connsiteX11" fmla="*/ 400050 w 585787"/>
                <a:gd name="connsiteY11" fmla="*/ 216694 h 388143"/>
                <a:gd name="connsiteX12" fmla="*/ 350044 w 585787"/>
                <a:gd name="connsiteY12" fmla="*/ 166688 h 388143"/>
                <a:gd name="connsiteX13" fmla="*/ 235744 w 585787"/>
                <a:gd name="connsiteY13" fmla="*/ 166688 h 388143"/>
                <a:gd name="connsiteX14" fmla="*/ 185738 w 585787"/>
                <a:gd name="connsiteY14" fmla="*/ 216694 h 388143"/>
                <a:gd name="connsiteX15" fmla="*/ 185738 w 585787"/>
                <a:gd name="connsiteY15" fmla="*/ 388144 h 388143"/>
                <a:gd name="connsiteX16" fmla="*/ 171450 w 585787"/>
                <a:gd name="connsiteY16" fmla="*/ 388144 h 388143"/>
                <a:gd name="connsiteX17" fmla="*/ 171450 w 585787"/>
                <a:gd name="connsiteY17" fmla="*/ 216694 h 388143"/>
                <a:gd name="connsiteX18" fmla="*/ 235744 w 585787"/>
                <a:gd name="connsiteY18" fmla="*/ 152400 h 388143"/>
                <a:gd name="connsiteX19" fmla="*/ 350044 w 585787"/>
                <a:gd name="connsiteY19" fmla="*/ 152400 h 388143"/>
                <a:gd name="connsiteX20" fmla="*/ 414338 w 585787"/>
                <a:gd name="connsiteY20" fmla="*/ 216694 h 388143"/>
                <a:gd name="connsiteX21" fmla="*/ 414338 w 585787"/>
                <a:gd name="connsiteY21" fmla="*/ 388144 h 388143"/>
                <a:gd name="connsiteX22" fmla="*/ 400050 w 585787"/>
                <a:gd name="connsiteY22" fmla="*/ 388144 h 388143"/>
                <a:gd name="connsiteX23" fmla="*/ 92869 w 585787"/>
                <a:gd name="connsiteY23" fmla="*/ 76200 h 388143"/>
                <a:gd name="connsiteX24" fmla="*/ 38100 w 585787"/>
                <a:gd name="connsiteY24" fmla="*/ 130969 h 388143"/>
                <a:gd name="connsiteX25" fmla="*/ 92869 w 585787"/>
                <a:gd name="connsiteY25" fmla="*/ 185738 h 388143"/>
                <a:gd name="connsiteX26" fmla="*/ 147638 w 585787"/>
                <a:gd name="connsiteY26" fmla="*/ 130969 h 388143"/>
                <a:gd name="connsiteX27" fmla="*/ 92869 w 585787"/>
                <a:gd name="connsiteY27" fmla="*/ 76200 h 388143"/>
                <a:gd name="connsiteX28" fmla="*/ 92869 w 585787"/>
                <a:gd name="connsiteY28" fmla="*/ 171450 h 388143"/>
                <a:gd name="connsiteX29" fmla="*/ 52388 w 585787"/>
                <a:gd name="connsiteY29" fmla="*/ 130969 h 388143"/>
                <a:gd name="connsiteX30" fmla="*/ 92869 w 585787"/>
                <a:gd name="connsiteY30" fmla="*/ 90488 h 388143"/>
                <a:gd name="connsiteX31" fmla="*/ 133350 w 585787"/>
                <a:gd name="connsiteY31" fmla="*/ 130969 h 388143"/>
                <a:gd name="connsiteX32" fmla="*/ 92869 w 585787"/>
                <a:gd name="connsiteY32" fmla="*/ 171450 h 388143"/>
                <a:gd name="connsiteX33" fmla="*/ 14288 w 585787"/>
                <a:gd name="connsiteY33" fmla="*/ 388144 h 388143"/>
                <a:gd name="connsiteX34" fmla="*/ 0 w 585787"/>
                <a:gd name="connsiteY34" fmla="*/ 388144 h 388143"/>
                <a:gd name="connsiteX35" fmla="*/ 0 w 585787"/>
                <a:gd name="connsiteY35" fmla="*/ 264319 h 388143"/>
                <a:gd name="connsiteX36" fmla="*/ 54769 w 585787"/>
                <a:gd name="connsiteY36" fmla="*/ 209550 h 388143"/>
                <a:gd name="connsiteX37" fmla="*/ 140494 w 585787"/>
                <a:gd name="connsiteY37" fmla="*/ 209550 h 388143"/>
                <a:gd name="connsiteX38" fmla="*/ 140494 w 585787"/>
                <a:gd name="connsiteY38" fmla="*/ 223838 h 388143"/>
                <a:gd name="connsiteX39" fmla="*/ 54769 w 585787"/>
                <a:gd name="connsiteY39" fmla="*/ 223838 h 388143"/>
                <a:gd name="connsiteX40" fmla="*/ 14288 w 585787"/>
                <a:gd name="connsiteY40" fmla="*/ 264319 h 388143"/>
                <a:gd name="connsiteX41" fmla="*/ 14288 w 585787"/>
                <a:gd name="connsiteY41" fmla="*/ 388144 h 388143"/>
                <a:gd name="connsiteX42" fmla="*/ 492919 w 585787"/>
                <a:gd name="connsiteY42" fmla="*/ 185738 h 388143"/>
                <a:gd name="connsiteX43" fmla="*/ 547688 w 585787"/>
                <a:gd name="connsiteY43" fmla="*/ 130969 h 388143"/>
                <a:gd name="connsiteX44" fmla="*/ 492919 w 585787"/>
                <a:gd name="connsiteY44" fmla="*/ 76200 h 388143"/>
                <a:gd name="connsiteX45" fmla="*/ 438150 w 585787"/>
                <a:gd name="connsiteY45" fmla="*/ 130969 h 388143"/>
                <a:gd name="connsiteX46" fmla="*/ 492919 w 585787"/>
                <a:gd name="connsiteY46" fmla="*/ 185738 h 388143"/>
                <a:gd name="connsiteX47" fmla="*/ 492919 w 585787"/>
                <a:gd name="connsiteY47" fmla="*/ 90488 h 388143"/>
                <a:gd name="connsiteX48" fmla="*/ 533400 w 585787"/>
                <a:gd name="connsiteY48" fmla="*/ 130969 h 388143"/>
                <a:gd name="connsiteX49" fmla="*/ 492919 w 585787"/>
                <a:gd name="connsiteY49" fmla="*/ 171450 h 388143"/>
                <a:gd name="connsiteX50" fmla="*/ 452438 w 585787"/>
                <a:gd name="connsiteY50" fmla="*/ 130969 h 388143"/>
                <a:gd name="connsiteX51" fmla="*/ 492919 w 585787"/>
                <a:gd name="connsiteY51" fmla="*/ 90488 h 388143"/>
                <a:gd name="connsiteX52" fmla="*/ 571500 w 585787"/>
                <a:gd name="connsiteY52" fmla="*/ 388144 h 388143"/>
                <a:gd name="connsiteX53" fmla="*/ 571500 w 585787"/>
                <a:gd name="connsiteY53" fmla="*/ 264319 h 388143"/>
                <a:gd name="connsiteX54" fmla="*/ 531019 w 585787"/>
                <a:gd name="connsiteY54" fmla="*/ 223838 h 388143"/>
                <a:gd name="connsiteX55" fmla="*/ 445294 w 585787"/>
                <a:gd name="connsiteY55" fmla="*/ 223838 h 388143"/>
                <a:gd name="connsiteX56" fmla="*/ 445294 w 585787"/>
                <a:gd name="connsiteY56" fmla="*/ 209550 h 388143"/>
                <a:gd name="connsiteX57" fmla="*/ 531019 w 585787"/>
                <a:gd name="connsiteY57" fmla="*/ 209550 h 388143"/>
                <a:gd name="connsiteX58" fmla="*/ 585788 w 585787"/>
                <a:gd name="connsiteY58" fmla="*/ 264319 h 388143"/>
                <a:gd name="connsiteX59" fmla="*/ 585788 w 585787"/>
                <a:gd name="connsiteY59" fmla="*/ 388144 h 388143"/>
                <a:gd name="connsiteX60" fmla="*/ 571500 w 585787"/>
                <a:gd name="connsiteY60" fmla="*/ 388144 h 38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5787" h="388143">
                  <a:moveTo>
                    <a:pt x="292894" y="128588"/>
                  </a:moveTo>
                  <a:cubicBezTo>
                    <a:pt x="328327" y="128588"/>
                    <a:pt x="357188" y="99727"/>
                    <a:pt x="357188" y="64294"/>
                  </a:cubicBezTo>
                  <a:cubicBezTo>
                    <a:pt x="357188" y="28861"/>
                    <a:pt x="328327" y="0"/>
                    <a:pt x="292894" y="0"/>
                  </a:cubicBezTo>
                  <a:cubicBezTo>
                    <a:pt x="257461" y="0"/>
                    <a:pt x="228600" y="28861"/>
                    <a:pt x="228600" y="64294"/>
                  </a:cubicBezTo>
                  <a:cubicBezTo>
                    <a:pt x="228600" y="99727"/>
                    <a:pt x="257461" y="128588"/>
                    <a:pt x="292894" y="128588"/>
                  </a:cubicBezTo>
                  <a:close/>
                  <a:moveTo>
                    <a:pt x="292894" y="14288"/>
                  </a:moveTo>
                  <a:cubicBezTo>
                    <a:pt x="320516" y="14288"/>
                    <a:pt x="342900" y="36671"/>
                    <a:pt x="342900" y="64294"/>
                  </a:cubicBezTo>
                  <a:cubicBezTo>
                    <a:pt x="342900" y="91916"/>
                    <a:pt x="320516" y="114300"/>
                    <a:pt x="292894" y="114300"/>
                  </a:cubicBezTo>
                  <a:cubicBezTo>
                    <a:pt x="265271" y="114300"/>
                    <a:pt x="242888" y="91916"/>
                    <a:pt x="242888" y="64294"/>
                  </a:cubicBezTo>
                  <a:cubicBezTo>
                    <a:pt x="242888" y="36671"/>
                    <a:pt x="265271" y="14288"/>
                    <a:pt x="292894" y="14288"/>
                  </a:cubicBezTo>
                  <a:close/>
                  <a:moveTo>
                    <a:pt x="400050" y="388144"/>
                  </a:moveTo>
                  <a:lnTo>
                    <a:pt x="400050" y="216694"/>
                  </a:lnTo>
                  <a:cubicBezTo>
                    <a:pt x="400050" y="189071"/>
                    <a:pt x="377666" y="166688"/>
                    <a:pt x="350044" y="166688"/>
                  </a:cubicBezTo>
                  <a:lnTo>
                    <a:pt x="235744" y="166688"/>
                  </a:lnTo>
                  <a:cubicBezTo>
                    <a:pt x="208121" y="166688"/>
                    <a:pt x="185738" y="189071"/>
                    <a:pt x="185738" y="216694"/>
                  </a:cubicBezTo>
                  <a:lnTo>
                    <a:pt x="185738" y="388144"/>
                  </a:lnTo>
                  <a:lnTo>
                    <a:pt x="171450" y="388144"/>
                  </a:lnTo>
                  <a:lnTo>
                    <a:pt x="171450" y="216694"/>
                  </a:lnTo>
                  <a:cubicBezTo>
                    <a:pt x="171450" y="181261"/>
                    <a:pt x="200311" y="152400"/>
                    <a:pt x="235744" y="152400"/>
                  </a:cubicBezTo>
                  <a:lnTo>
                    <a:pt x="350044" y="152400"/>
                  </a:lnTo>
                  <a:cubicBezTo>
                    <a:pt x="385477" y="152400"/>
                    <a:pt x="414338" y="181261"/>
                    <a:pt x="414338" y="216694"/>
                  </a:cubicBezTo>
                  <a:lnTo>
                    <a:pt x="414338" y="388144"/>
                  </a:lnTo>
                  <a:lnTo>
                    <a:pt x="400050" y="388144"/>
                  </a:lnTo>
                  <a:close/>
                  <a:moveTo>
                    <a:pt x="92869" y="76200"/>
                  </a:moveTo>
                  <a:cubicBezTo>
                    <a:pt x="62675" y="76200"/>
                    <a:pt x="38100" y="100775"/>
                    <a:pt x="38100" y="130969"/>
                  </a:cubicBezTo>
                  <a:cubicBezTo>
                    <a:pt x="38100" y="161163"/>
                    <a:pt x="62675" y="185738"/>
                    <a:pt x="92869" y="185738"/>
                  </a:cubicBezTo>
                  <a:cubicBezTo>
                    <a:pt x="123063" y="185738"/>
                    <a:pt x="147638" y="161163"/>
                    <a:pt x="147638" y="130969"/>
                  </a:cubicBezTo>
                  <a:cubicBezTo>
                    <a:pt x="147638" y="100775"/>
                    <a:pt x="123063" y="76200"/>
                    <a:pt x="92869" y="76200"/>
                  </a:cubicBezTo>
                  <a:close/>
                  <a:moveTo>
                    <a:pt x="92869" y="171450"/>
                  </a:moveTo>
                  <a:cubicBezTo>
                    <a:pt x="70580" y="171450"/>
                    <a:pt x="52388" y="153257"/>
                    <a:pt x="52388" y="130969"/>
                  </a:cubicBezTo>
                  <a:cubicBezTo>
                    <a:pt x="52388" y="108680"/>
                    <a:pt x="70580" y="90488"/>
                    <a:pt x="92869" y="90488"/>
                  </a:cubicBezTo>
                  <a:cubicBezTo>
                    <a:pt x="115157" y="90488"/>
                    <a:pt x="133350" y="108680"/>
                    <a:pt x="133350" y="130969"/>
                  </a:cubicBezTo>
                  <a:cubicBezTo>
                    <a:pt x="133350" y="153257"/>
                    <a:pt x="115157" y="171450"/>
                    <a:pt x="92869" y="171450"/>
                  </a:cubicBezTo>
                  <a:close/>
                  <a:moveTo>
                    <a:pt x="14288" y="388144"/>
                  </a:moveTo>
                  <a:lnTo>
                    <a:pt x="0" y="388144"/>
                  </a:lnTo>
                  <a:lnTo>
                    <a:pt x="0" y="264319"/>
                  </a:lnTo>
                  <a:cubicBezTo>
                    <a:pt x="0" y="234125"/>
                    <a:pt x="24575" y="209550"/>
                    <a:pt x="54769" y="209550"/>
                  </a:cubicBezTo>
                  <a:lnTo>
                    <a:pt x="140494" y="209550"/>
                  </a:lnTo>
                  <a:lnTo>
                    <a:pt x="140494" y="223838"/>
                  </a:lnTo>
                  <a:lnTo>
                    <a:pt x="54769" y="223838"/>
                  </a:lnTo>
                  <a:cubicBezTo>
                    <a:pt x="32480" y="223838"/>
                    <a:pt x="14288" y="242030"/>
                    <a:pt x="14288" y="264319"/>
                  </a:cubicBezTo>
                  <a:lnTo>
                    <a:pt x="14288" y="388144"/>
                  </a:lnTo>
                  <a:close/>
                  <a:moveTo>
                    <a:pt x="492919" y="185738"/>
                  </a:moveTo>
                  <a:cubicBezTo>
                    <a:pt x="523113" y="185738"/>
                    <a:pt x="547688" y="161163"/>
                    <a:pt x="547688" y="130969"/>
                  </a:cubicBezTo>
                  <a:cubicBezTo>
                    <a:pt x="547688" y="100775"/>
                    <a:pt x="523113" y="76200"/>
                    <a:pt x="492919" y="76200"/>
                  </a:cubicBezTo>
                  <a:cubicBezTo>
                    <a:pt x="462725" y="76200"/>
                    <a:pt x="438150" y="100775"/>
                    <a:pt x="438150" y="130969"/>
                  </a:cubicBezTo>
                  <a:cubicBezTo>
                    <a:pt x="438150" y="161163"/>
                    <a:pt x="462725" y="185738"/>
                    <a:pt x="492919" y="185738"/>
                  </a:cubicBezTo>
                  <a:close/>
                  <a:moveTo>
                    <a:pt x="492919" y="90488"/>
                  </a:moveTo>
                  <a:cubicBezTo>
                    <a:pt x="515207" y="90488"/>
                    <a:pt x="533400" y="108680"/>
                    <a:pt x="533400" y="130969"/>
                  </a:cubicBezTo>
                  <a:cubicBezTo>
                    <a:pt x="533400" y="153257"/>
                    <a:pt x="515207" y="171450"/>
                    <a:pt x="492919" y="171450"/>
                  </a:cubicBezTo>
                  <a:cubicBezTo>
                    <a:pt x="470630" y="171450"/>
                    <a:pt x="452438" y="153257"/>
                    <a:pt x="452438" y="130969"/>
                  </a:cubicBezTo>
                  <a:cubicBezTo>
                    <a:pt x="452438" y="108680"/>
                    <a:pt x="470630" y="90488"/>
                    <a:pt x="492919" y="90488"/>
                  </a:cubicBezTo>
                  <a:close/>
                  <a:moveTo>
                    <a:pt x="571500" y="388144"/>
                  </a:moveTo>
                  <a:lnTo>
                    <a:pt x="571500" y="264319"/>
                  </a:lnTo>
                  <a:cubicBezTo>
                    <a:pt x="571500" y="242030"/>
                    <a:pt x="553307" y="223838"/>
                    <a:pt x="531019" y="223838"/>
                  </a:cubicBezTo>
                  <a:lnTo>
                    <a:pt x="445294" y="223838"/>
                  </a:lnTo>
                  <a:lnTo>
                    <a:pt x="445294" y="209550"/>
                  </a:lnTo>
                  <a:lnTo>
                    <a:pt x="531019" y="209550"/>
                  </a:lnTo>
                  <a:cubicBezTo>
                    <a:pt x="561213" y="209550"/>
                    <a:pt x="585788" y="234125"/>
                    <a:pt x="585788" y="264319"/>
                  </a:cubicBezTo>
                  <a:lnTo>
                    <a:pt x="585788" y="388144"/>
                  </a:lnTo>
                  <a:lnTo>
                    <a:pt x="571500" y="388144"/>
                  </a:lnTo>
                  <a:close/>
                </a:path>
              </a:pathLst>
            </a:custGeom>
            <a:solidFill>
              <a:schemeClr val="bg1"/>
            </a:solidFill>
            <a:ln w="9525" cap="flat">
              <a:noFill/>
              <a:prstDash val="solid"/>
              <a:miter/>
            </a:ln>
          </p:spPr>
          <p:txBody>
            <a:bodyPr rtlCol="0" anchor="ctr"/>
            <a:lstStyle/>
            <a:p>
              <a:pPr defTabSz="609608">
                <a:defRPr/>
              </a:pPr>
              <a:endParaRPr lang="en-US" sz="2400" dirty="0">
                <a:solidFill>
                  <a:srgbClr val="00BCEB"/>
                </a:solidFill>
                <a:latin typeface="CiscoSansTT ExtraLight" panose="020B0303020201020303" pitchFamily="34" charset="0"/>
                <a:cs typeface="+mn-cs"/>
                <a:sym typeface="CiscoSansTT ExtraLight"/>
              </a:endParaRPr>
            </a:p>
          </p:txBody>
        </p:sp>
      </p:grpSp>
      <p:grpSp>
        <p:nvGrpSpPr>
          <p:cNvPr id="22" name="Group 21">
            <a:extLst>
              <a:ext uri="{FF2B5EF4-FFF2-40B4-BE49-F238E27FC236}">
                <a16:creationId xmlns:a16="http://schemas.microsoft.com/office/drawing/2014/main" id="{8FC8CBE4-7E50-010C-F332-DA5CB21B2CED}"/>
              </a:ext>
            </a:extLst>
          </p:cNvPr>
          <p:cNvGrpSpPr/>
          <p:nvPr/>
        </p:nvGrpSpPr>
        <p:grpSpPr>
          <a:xfrm>
            <a:off x="9559888" y="1690689"/>
            <a:ext cx="1717391" cy="1614821"/>
            <a:chOff x="9559888" y="1690689"/>
            <a:chExt cx="1717391" cy="1614821"/>
          </a:xfrm>
        </p:grpSpPr>
        <p:sp>
          <p:nvSpPr>
            <p:cNvPr id="19" name="Text Placeholder 2">
              <a:extLst>
                <a:ext uri="{FF2B5EF4-FFF2-40B4-BE49-F238E27FC236}">
                  <a16:creationId xmlns:a16="http://schemas.microsoft.com/office/drawing/2014/main" id="{3E5ABC99-B8C2-8866-D2CC-BFCDDB043395}"/>
                </a:ext>
              </a:extLst>
            </p:cNvPr>
            <p:cNvSpPr txBox="1">
              <a:spLocks/>
            </p:cNvSpPr>
            <p:nvPr/>
          </p:nvSpPr>
          <p:spPr>
            <a:xfrm>
              <a:off x="9559888"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“professional”</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pic>
          <p:nvPicPr>
            <p:cNvPr id="24" name="Graphic 23">
              <a:extLst>
                <a:ext uri="{FF2B5EF4-FFF2-40B4-BE49-F238E27FC236}">
                  <a16:creationId xmlns:a16="http://schemas.microsoft.com/office/drawing/2014/main" id="{BCDC4562-09EC-ECCD-38D3-F071DA5E91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6732" y="1690689"/>
              <a:ext cx="983702" cy="983702"/>
            </a:xfrm>
            <a:prstGeom prst="rect">
              <a:avLst/>
            </a:prstGeom>
          </p:spPr>
        </p:pic>
      </p:grpSp>
    </p:spTree>
    <p:extLst>
      <p:ext uri="{BB962C8B-B14F-4D97-AF65-F5344CB8AC3E}">
        <p14:creationId xmlns:p14="http://schemas.microsoft.com/office/powerpoint/2010/main" val="341535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E7B70E-EBE1-2CC3-42B7-3B2C3E125D2C}"/>
              </a:ext>
            </a:extLst>
          </p:cNvPr>
          <p:cNvSpPr/>
          <p:nvPr/>
        </p:nvSpPr>
        <p:spPr>
          <a:xfrm rot="10800000" flipH="1" flipV="1">
            <a:off x="0" y="1516580"/>
            <a:ext cx="12192000" cy="4527604"/>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622A2BB-CDB5-E033-C8BE-6BA26DF1B610}"/>
              </a:ext>
            </a:extLst>
          </p:cNvPr>
          <p:cNvSpPr/>
          <p:nvPr/>
        </p:nvSpPr>
        <p:spPr>
          <a:xfrm>
            <a:off x="2766204" y="1690688"/>
            <a:ext cx="5003491" cy="1738312"/>
          </a:xfrm>
          <a:prstGeom prst="roundRect">
            <a:avLst/>
          </a:prstGeom>
          <a:solidFill>
            <a:schemeClr val="accent1">
              <a:alpha val="5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498411-C14F-37AB-A2CD-ACC5E6FBFA98}"/>
              </a:ext>
            </a:extLst>
          </p:cNvPr>
          <p:cNvSpPr>
            <a:spLocks noGrp="1"/>
          </p:cNvSpPr>
          <p:nvPr>
            <p:ph type="title"/>
          </p:nvPr>
        </p:nvSpPr>
        <p:spPr>
          <a:xfrm>
            <a:off x="488577" y="442686"/>
            <a:ext cx="10865223" cy="1248002"/>
          </a:xfrm>
        </p:spPr>
        <p:txBody>
          <a:bodyPr/>
          <a:lstStyle/>
          <a:p>
            <a:r>
              <a:rPr lang="en-US"/>
              <a:t>The State of Authentication Today</a:t>
            </a:r>
          </a:p>
        </p:txBody>
      </p:sp>
      <p:pic>
        <p:nvPicPr>
          <p:cNvPr id="3" name="Picture 2" descr="A screenshot of a website&#10;&#10;Description automatically generated">
            <a:extLst>
              <a:ext uri="{FF2B5EF4-FFF2-40B4-BE49-F238E27FC236}">
                <a16:creationId xmlns:a16="http://schemas.microsoft.com/office/drawing/2014/main" id="{E4F51356-17AD-2483-2EE9-85B42D92D989}"/>
              </a:ext>
            </a:extLst>
          </p:cNvPr>
          <p:cNvPicPr>
            <a:picLocks noChangeAspect="1"/>
          </p:cNvPicPr>
          <p:nvPr/>
        </p:nvPicPr>
        <p:blipFill>
          <a:blip r:embed="rId3"/>
          <a:stretch>
            <a:fillRect/>
          </a:stretch>
        </p:blipFill>
        <p:spPr>
          <a:xfrm>
            <a:off x="1395970" y="3725610"/>
            <a:ext cx="2671179" cy="2310760"/>
          </a:xfrm>
          <a:prstGeom prst="rect">
            <a:avLst/>
          </a:prstGeom>
          <a:ln>
            <a:noFill/>
          </a:ln>
        </p:spPr>
      </p:pic>
      <p:pic>
        <p:nvPicPr>
          <p:cNvPr id="4" name="Picture 3" descr="A screenshot of a website&#10;&#10;Description automatically generated">
            <a:extLst>
              <a:ext uri="{FF2B5EF4-FFF2-40B4-BE49-F238E27FC236}">
                <a16:creationId xmlns:a16="http://schemas.microsoft.com/office/drawing/2014/main" id="{7408C33F-A7A4-182E-D67E-A613C00ECF20}"/>
              </a:ext>
            </a:extLst>
          </p:cNvPr>
          <p:cNvPicPr>
            <a:picLocks noChangeAspect="1"/>
          </p:cNvPicPr>
          <p:nvPr/>
        </p:nvPicPr>
        <p:blipFill rotWithShape="1">
          <a:blip r:embed="rId4"/>
          <a:srcRect t="1" b="1132"/>
          <a:stretch/>
        </p:blipFill>
        <p:spPr>
          <a:xfrm>
            <a:off x="4641509" y="3704129"/>
            <a:ext cx="2908982" cy="2332242"/>
          </a:xfrm>
          <a:prstGeom prst="rect">
            <a:avLst/>
          </a:prstGeom>
          <a:ln>
            <a:noFill/>
          </a:ln>
        </p:spPr>
      </p:pic>
      <p:pic>
        <p:nvPicPr>
          <p:cNvPr id="5" name="Picture 4" descr="A screenshot of a computer&#10;&#10;Description automatically generated">
            <a:extLst>
              <a:ext uri="{FF2B5EF4-FFF2-40B4-BE49-F238E27FC236}">
                <a16:creationId xmlns:a16="http://schemas.microsoft.com/office/drawing/2014/main" id="{1BF01B4C-A4ED-E53C-D3A4-C445DC607E3B}"/>
              </a:ext>
            </a:extLst>
          </p:cNvPr>
          <p:cNvPicPr>
            <a:picLocks noChangeAspect="1"/>
          </p:cNvPicPr>
          <p:nvPr/>
        </p:nvPicPr>
        <p:blipFill>
          <a:blip r:embed="rId5"/>
          <a:stretch>
            <a:fillRect/>
          </a:stretch>
        </p:blipFill>
        <p:spPr>
          <a:xfrm>
            <a:off x="8153812" y="3704583"/>
            <a:ext cx="2646715" cy="2339601"/>
          </a:xfrm>
          <a:prstGeom prst="rect">
            <a:avLst/>
          </a:prstGeom>
          <a:ln>
            <a:noFill/>
          </a:ln>
        </p:spPr>
      </p:pic>
      <p:sp>
        <p:nvSpPr>
          <p:cNvPr id="6" name="Text Placeholder 2">
            <a:extLst>
              <a:ext uri="{FF2B5EF4-FFF2-40B4-BE49-F238E27FC236}">
                <a16:creationId xmlns:a16="http://schemas.microsoft.com/office/drawing/2014/main" id="{84D2B66A-D59F-5095-60E1-BBC5D1DE06B4}"/>
              </a:ext>
            </a:extLst>
          </p:cNvPr>
          <p:cNvSpPr txBox="1">
            <a:spLocks/>
          </p:cNvSpPr>
          <p:nvPr/>
        </p:nvSpPr>
        <p:spPr>
          <a:xfrm>
            <a:off x="488950" y="2155367"/>
            <a:ext cx="2450035" cy="874764"/>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l"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dirty="0">
                <a:solidFill>
                  <a:schemeClr val="bg1"/>
                </a:solidFill>
                <a:latin typeface="CiscoSansTT ExtraLight" panose="020B0303020201020303" pitchFamily="34" charset="0"/>
                <a:ea typeface="ＭＳ Ｐゴシック"/>
              </a:rPr>
              <a:t>Today’s attacker </a:t>
            </a:r>
            <a:r>
              <a:rPr kumimoji="0" lang="en-US" sz="24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rPr>
              <a:t>is</a:t>
            </a:r>
          </a:p>
          <a:p>
            <a:pPr marL="11006" marR="0" lvl="0" indent="0" algn="l"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24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pic>
        <p:nvPicPr>
          <p:cNvPr id="8" name="Graphic 156">
            <a:extLst>
              <a:ext uri="{FF2B5EF4-FFF2-40B4-BE49-F238E27FC236}">
                <a16:creationId xmlns:a16="http://schemas.microsoft.com/office/drawing/2014/main" id="{AEA86ADF-16E5-D661-B9C0-9A8E8D92EC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4811" y="1782026"/>
            <a:ext cx="888954" cy="888954"/>
          </a:xfrm>
          <a:prstGeom prst="rect">
            <a:avLst/>
          </a:prstGeom>
        </p:spPr>
      </p:pic>
      <p:sp>
        <p:nvSpPr>
          <p:cNvPr id="9" name="Text Placeholder 2">
            <a:extLst>
              <a:ext uri="{FF2B5EF4-FFF2-40B4-BE49-F238E27FC236}">
                <a16:creationId xmlns:a16="http://schemas.microsoft.com/office/drawing/2014/main" id="{7F15DAAC-93A5-2899-ED0B-EAF1D29ED79E}"/>
              </a:ext>
            </a:extLst>
          </p:cNvPr>
          <p:cNvSpPr txBox="1">
            <a:spLocks/>
          </p:cNvSpPr>
          <p:nvPr/>
        </p:nvSpPr>
        <p:spPr>
          <a:xfrm>
            <a:off x="2620592" y="2714253"/>
            <a:ext cx="1717391" cy="392424"/>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remote</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pic>
        <p:nvPicPr>
          <p:cNvPr id="10" name="Graphic 14">
            <a:extLst>
              <a:ext uri="{FF2B5EF4-FFF2-40B4-BE49-F238E27FC236}">
                <a16:creationId xmlns:a16="http://schemas.microsoft.com/office/drawing/2014/main" id="{255087CF-7EC8-B972-B520-CCF7B39302A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40053" y="1734291"/>
            <a:ext cx="919428" cy="919428"/>
          </a:xfrm>
          <a:prstGeom prst="rect">
            <a:avLst/>
          </a:prstGeom>
        </p:spPr>
      </p:pic>
      <p:sp>
        <p:nvSpPr>
          <p:cNvPr id="12" name="Text Placeholder 2">
            <a:extLst>
              <a:ext uri="{FF2B5EF4-FFF2-40B4-BE49-F238E27FC236}">
                <a16:creationId xmlns:a16="http://schemas.microsoft.com/office/drawing/2014/main" id="{E4E5AF67-6AEB-49CB-0D90-4F25769824C2}"/>
              </a:ext>
            </a:extLst>
          </p:cNvPr>
          <p:cNvSpPr txBox="1">
            <a:spLocks/>
          </p:cNvSpPr>
          <p:nvPr/>
        </p:nvSpPr>
        <p:spPr>
          <a:xfrm>
            <a:off x="4355416"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on a personal endpoint</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pic>
        <p:nvPicPr>
          <p:cNvPr id="13" name="Graphic 26">
            <a:extLst>
              <a:ext uri="{FF2B5EF4-FFF2-40B4-BE49-F238E27FC236}">
                <a16:creationId xmlns:a16="http://schemas.microsoft.com/office/drawing/2014/main" id="{CBAA2128-8220-4559-AA54-CCC3A843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9839" y="1796216"/>
            <a:ext cx="813218" cy="813218"/>
          </a:xfrm>
          <a:prstGeom prst="rect">
            <a:avLst/>
          </a:prstGeom>
        </p:spPr>
      </p:pic>
      <p:sp>
        <p:nvSpPr>
          <p:cNvPr id="14" name="Text Placeholder 2">
            <a:extLst>
              <a:ext uri="{FF2B5EF4-FFF2-40B4-BE49-F238E27FC236}">
                <a16:creationId xmlns:a16="http://schemas.microsoft.com/office/drawing/2014/main" id="{1DFFC4F3-3AEA-0A0D-F24C-F172158170B2}"/>
              </a:ext>
            </a:extLst>
          </p:cNvPr>
          <p:cNvSpPr txBox="1">
            <a:spLocks/>
          </p:cNvSpPr>
          <p:nvPr/>
        </p:nvSpPr>
        <p:spPr>
          <a:xfrm>
            <a:off x="6090240"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n</a:t>
            </a:r>
            <a:r>
              <a:rPr kumimoji="0" lang="en-US" sz="1600" u="none" strike="noStrike" kern="1200" cap="none" spc="0" normalizeH="0" baseline="0" noProof="0" dirty="0" err="1">
                <a:ln>
                  <a:noFill/>
                </a:ln>
                <a:solidFill>
                  <a:schemeClr val="bg1"/>
                </a:solidFill>
                <a:effectLst/>
                <a:uLnTx/>
                <a:uFillTx/>
                <a:latin typeface="CiscoSansTT ExtraLight" panose="020B0303020201020303" pitchFamily="34" charset="0"/>
                <a:ea typeface="ＭＳ Ｐゴシック"/>
                <a:cs typeface="CiscoSans"/>
              </a:rPr>
              <a:t>ot</a:t>
            </a:r>
            <a:r>
              <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rPr>
              <a:t> on your network</a:t>
            </a: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sp>
        <p:nvSpPr>
          <p:cNvPr id="16" name="Text Placeholder 2">
            <a:extLst>
              <a:ext uri="{FF2B5EF4-FFF2-40B4-BE49-F238E27FC236}">
                <a16:creationId xmlns:a16="http://schemas.microsoft.com/office/drawing/2014/main" id="{89E79BF3-0DE1-601D-5B47-15000D06E6E0}"/>
              </a:ext>
            </a:extLst>
          </p:cNvPr>
          <p:cNvSpPr txBox="1">
            <a:spLocks/>
          </p:cNvSpPr>
          <p:nvPr/>
        </p:nvSpPr>
        <p:spPr>
          <a:xfrm>
            <a:off x="7825064"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breaching your users</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sp>
        <p:nvSpPr>
          <p:cNvPr id="19" name="Text Placeholder 2">
            <a:extLst>
              <a:ext uri="{FF2B5EF4-FFF2-40B4-BE49-F238E27FC236}">
                <a16:creationId xmlns:a16="http://schemas.microsoft.com/office/drawing/2014/main" id="{3E5ABC99-B8C2-8866-D2CC-BFCDDB043395}"/>
              </a:ext>
            </a:extLst>
          </p:cNvPr>
          <p:cNvSpPr txBox="1">
            <a:spLocks/>
          </p:cNvSpPr>
          <p:nvPr/>
        </p:nvSpPr>
        <p:spPr>
          <a:xfrm>
            <a:off x="9559888" y="2714253"/>
            <a:ext cx="1717391" cy="591257"/>
          </a:xfrm>
          <a:prstGeom prst="rect">
            <a:avLst/>
          </a:prstGeom>
        </p:spPr>
        <p:txBody>
          <a:bodyPr vert="horz" lIns="121920" tIns="60960" rIns="121920" bIns="60960" rtlCol="0" anchor="t">
            <a:noAutofit/>
          </a:bodyPr>
          <a:lstStyle>
            <a:lvl1pPr marL="304792" indent="-294210" algn="l" defTabSz="912261" rtl="0" eaLnBrk="1" fontAlgn="base" hangingPunct="1">
              <a:lnSpc>
                <a:spcPct val="95000"/>
              </a:lnSpc>
              <a:spcBef>
                <a:spcPts val="1600"/>
              </a:spcBef>
              <a:spcAft>
                <a:spcPct val="0"/>
              </a:spcAft>
              <a:buClr>
                <a:schemeClr val="accent1"/>
              </a:buClr>
              <a:buSzPct val="80000"/>
              <a:buFont typeface="Arial" charset="0"/>
              <a:buChar char="•"/>
              <a:tabLst/>
              <a:defRPr lang="en-US" sz="2400" kern="1200">
                <a:solidFill>
                  <a:schemeClr val="tx1"/>
                </a:solidFill>
                <a:latin typeface="+mn-lt"/>
                <a:ea typeface="ＭＳ Ｐゴシック" charset="0"/>
                <a:cs typeface="CiscoSans"/>
              </a:defRPr>
            </a:lvl1pPr>
            <a:lvl2pPr marL="597393" indent="-279393"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tab pos="302676" algn="l"/>
              </a:tabLst>
              <a:defRPr lang="en-US" sz="2133" kern="1200">
                <a:solidFill>
                  <a:schemeClr val="tx1"/>
                </a:solidFill>
                <a:latin typeface="+mn-lt"/>
                <a:ea typeface="ＭＳ Ｐゴシック" charset="0"/>
                <a:cs typeface="CiscoSans"/>
              </a:defRPr>
            </a:lvl2pPr>
            <a:lvl3pPr marL="829035"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867" kern="1200">
                <a:solidFill>
                  <a:schemeClr val="tx1"/>
                </a:solidFill>
                <a:latin typeface="+mn-lt"/>
                <a:ea typeface="ＭＳ Ｐゴシック" charset="0"/>
                <a:cs typeface="CiscoSans"/>
              </a:defRPr>
            </a:lvl3pPr>
            <a:lvl4pPr marL="1066773" indent="-247644" algn="l" defTabSz="912261" rtl="0" eaLnBrk="1" fontAlgn="base" hangingPunct="1">
              <a:lnSpc>
                <a:spcPct val="95000"/>
              </a:lnSpc>
              <a:spcBef>
                <a:spcPts val="800"/>
              </a:spcBef>
              <a:spcAft>
                <a:spcPct val="0"/>
              </a:spcAft>
              <a:buClr>
                <a:schemeClr val="accent1"/>
              </a:buClr>
              <a:buSzPct val="100000"/>
              <a:buFont typeface="Hiragino Maru Gothic ProN W4" panose="020F0400000000000000" pitchFamily="34" charset="-128"/>
              <a:buChar char="‑"/>
              <a:tabLst/>
              <a:defRPr lang="en-US" sz="1600" kern="1200" dirty="0">
                <a:solidFill>
                  <a:schemeClr val="tx1"/>
                </a:solidFill>
                <a:latin typeface="+mn-lt"/>
                <a:ea typeface="ＭＳ Ｐゴシック" charset="0"/>
                <a:cs typeface="CiscoSans"/>
              </a:defRPr>
            </a:lvl4pPr>
            <a:lvl5pPr marL="1295368" indent="-228594" algn="l" defTabSz="912261" rtl="0" eaLnBrk="1" fontAlgn="base" hangingPunct="1">
              <a:lnSpc>
                <a:spcPct val="95000"/>
              </a:lnSpc>
              <a:spcBef>
                <a:spcPts val="800"/>
              </a:spcBef>
              <a:spcAft>
                <a:spcPct val="0"/>
              </a:spcAft>
              <a:buClr>
                <a:schemeClr val="accent1"/>
              </a:buClr>
              <a:buSzPct val="80000"/>
              <a:buFont typeface="Arial" charset="0"/>
              <a:buChar char="•"/>
              <a:tabLst/>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r>
              <a:rPr lang="en-US" sz="1600" dirty="0">
                <a:solidFill>
                  <a:schemeClr val="bg1"/>
                </a:solidFill>
                <a:latin typeface="CiscoSansTT ExtraLight" panose="020B0303020201020303" pitchFamily="34" charset="0"/>
                <a:ea typeface="ＭＳ Ｐゴシック"/>
              </a:rPr>
              <a:t>“professional”</a:t>
            </a: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a:p>
            <a:pPr marL="11006" marR="0" lvl="0" indent="0" algn="ctr" defTabSz="912261" rtl="0" eaLnBrk="1" fontAlgn="base" latinLnBrk="0" hangingPunct="1">
              <a:lnSpc>
                <a:spcPct val="95000"/>
              </a:lnSpc>
              <a:spcBef>
                <a:spcPts val="1600"/>
              </a:spcBef>
              <a:spcAft>
                <a:spcPct val="0"/>
              </a:spcAft>
              <a:buClr>
                <a:srgbClr val="6DBD49"/>
              </a:buClr>
              <a:buSzPct val="80000"/>
              <a:buFont typeface="Arial" charset="0"/>
              <a:buNone/>
              <a:tabLst/>
              <a:defRPr/>
            </a:pPr>
            <a:endParaRPr kumimoji="0" lang="en-US" sz="1600" u="none" strike="noStrike" kern="1200" cap="none" spc="0" normalizeH="0" baseline="0" noProof="0" dirty="0">
              <a:ln>
                <a:noFill/>
              </a:ln>
              <a:solidFill>
                <a:schemeClr val="bg1"/>
              </a:solidFill>
              <a:effectLst/>
              <a:uLnTx/>
              <a:uFillTx/>
              <a:latin typeface="CiscoSansTT ExtraLight" panose="020B0303020201020303" pitchFamily="34" charset="0"/>
              <a:ea typeface="ＭＳ Ｐゴシック"/>
              <a:cs typeface="CiscoSans"/>
            </a:endParaRPr>
          </a:p>
        </p:txBody>
      </p:sp>
      <p:sp>
        <p:nvSpPr>
          <p:cNvPr id="7" name="!!Users Icon">
            <a:extLst>
              <a:ext uri="{FF2B5EF4-FFF2-40B4-BE49-F238E27FC236}">
                <a16:creationId xmlns:a16="http://schemas.microsoft.com/office/drawing/2014/main" id="{EAE38317-554E-0016-1EC3-5705D38A4211}"/>
              </a:ext>
            </a:extLst>
          </p:cNvPr>
          <p:cNvSpPr/>
          <p:nvPr/>
        </p:nvSpPr>
        <p:spPr>
          <a:xfrm>
            <a:off x="8302314" y="1926193"/>
            <a:ext cx="728062" cy="458348"/>
          </a:xfrm>
          <a:custGeom>
            <a:avLst/>
            <a:gdLst>
              <a:gd name="connsiteX0" fmla="*/ 292894 w 585787"/>
              <a:gd name="connsiteY0" fmla="*/ 128588 h 388143"/>
              <a:gd name="connsiteX1" fmla="*/ 357188 w 585787"/>
              <a:gd name="connsiteY1" fmla="*/ 64294 h 388143"/>
              <a:gd name="connsiteX2" fmla="*/ 292894 w 585787"/>
              <a:gd name="connsiteY2" fmla="*/ 0 h 388143"/>
              <a:gd name="connsiteX3" fmla="*/ 228600 w 585787"/>
              <a:gd name="connsiteY3" fmla="*/ 64294 h 388143"/>
              <a:gd name="connsiteX4" fmla="*/ 292894 w 585787"/>
              <a:gd name="connsiteY4" fmla="*/ 128588 h 388143"/>
              <a:gd name="connsiteX5" fmla="*/ 292894 w 585787"/>
              <a:gd name="connsiteY5" fmla="*/ 14288 h 388143"/>
              <a:gd name="connsiteX6" fmla="*/ 342900 w 585787"/>
              <a:gd name="connsiteY6" fmla="*/ 64294 h 388143"/>
              <a:gd name="connsiteX7" fmla="*/ 292894 w 585787"/>
              <a:gd name="connsiteY7" fmla="*/ 114300 h 388143"/>
              <a:gd name="connsiteX8" fmla="*/ 242888 w 585787"/>
              <a:gd name="connsiteY8" fmla="*/ 64294 h 388143"/>
              <a:gd name="connsiteX9" fmla="*/ 292894 w 585787"/>
              <a:gd name="connsiteY9" fmla="*/ 14288 h 388143"/>
              <a:gd name="connsiteX10" fmla="*/ 400050 w 585787"/>
              <a:gd name="connsiteY10" fmla="*/ 388144 h 388143"/>
              <a:gd name="connsiteX11" fmla="*/ 400050 w 585787"/>
              <a:gd name="connsiteY11" fmla="*/ 216694 h 388143"/>
              <a:gd name="connsiteX12" fmla="*/ 350044 w 585787"/>
              <a:gd name="connsiteY12" fmla="*/ 166688 h 388143"/>
              <a:gd name="connsiteX13" fmla="*/ 235744 w 585787"/>
              <a:gd name="connsiteY13" fmla="*/ 166688 h 388143"/>
              <a:gd name="connsiteX14" fmla="*/ 185738 w 585787"/>
              <a:gd name="connsiteY14" fmla="*/ 216694 h 388143"/>
              <a:gd name="connsiteX15" fmla="*/ 185738 w 585787"/>
              <a:gd name="connsiteY15" fmla="*/ 388144 h 388143"/>
              <a:gd name="connsiteX16" fmla="*/ 171450 w 585787"/>
              <a:gd name="connsiteY16" fmla="*/ 388144 h 388143"/>
              <a:gd name="connsiteX17" fmla="*/ 171450 w 585787"/>
              <a:gd name="connsiteY17" fmla="*/ 216694 h 388143"/>
              <a:gd name="connsiteX18" fmla="*/ 235744 w 585787"/>
              <a:gd name="connsiteY18" fmla="*/ 152400 h 388143"/>
              <a:gd name="connsiteX19" fmla="*/ 350044 w 585787"/>
              <a:gd name="connsiteY19" fmla="*/ 152400 h 388143"/>
              <a:gd name="connsiteX20" fmla="*/ 414338 w 585787"/>
              <a:gd name="connsiteY20" fmla="*/ 216694 h 388143"/>
              <a:gd name="connsiteX21" fmla="*/ 414338 w 585787"/>
              <a:gd name="connsiteY21" fmla="*/ 388144 h 388143"/>
              <a:gd name="connsiteX22" fmla="*/ 400050 w 585787"/>
              <a:gd name="connsiteY22" fmla="*/ 388144 h 388143"/>
              <a:gd name="connsiteX23" fmla="*/ 92869 w 585787"/>
              <a:gd name="connsiteY23" fmla="*/ 76200 h 388143"/>
              <a:gd name="connsiteX24" fmla="*/ 38100 w 585787"/>
              <a:gd name="connsiteY24" fmla="*/ 130969 h 388143"/>
              <a:gd name="connsiteX25" fmla="*/ 92869 w 585787"/>
              <a:gd name="connsiteY25" fmla="*/ 185738 h 388143"/>
              <a:gd name="connsiteX26" fmla="*/ 147638 w 585787"/>
              <a:gd name="connsiteY26" fmla="*/ 130969 h 388143"/>
              <a:gd name="connsiteX27" fmla="*/ 92869 w 585787"/>
              <a:gd name="connsiteY27" fmla="*/ 76200 h 388143"/>
              <a:gd name="connsiteX28" fmla="*/ 92869 w 585787"/>
              <a:gd name="connsiteY28" fmla="*/ 171450 h 388143"/>
              <a:gd name="connsiteX29" fmla="*/ 52388 w 585787"/>
              <a:gd name="connsiteY29" fmla="*/ 130969 h 388143"/>
              <a:gd name="connsiteX30" fmla="*/ 92869 w 585787"/>
              <a:gd name="connsiteY30" fmla="*/ 90488 h 388143"/>
              <a:gd name="connsiteX31" fmla="*/ 133350 w 585787"/>
              <a:gd name="connsiteY31" fmla="*/ 130969 h 388143"/>
              <a:gd name="connsiteX32" fmla="*/ 92869 w 585787"/>
              <a:gd name="connsiteY32" fmla="*/ 171450 h 388143"/>
              <a:gd name="connsiteX33" fmla="*/ 14288 w 585787"/>
              <a:gd name="connsiteY33" fmla="*/ 388144 h 388143"/>
              <a:gd name="connsiteX34" fmla="*/ 0 w 585787"/>
              <a:gd name="connsiteY34" fmla="*/ 388144 h 388143"/>
              <a:gd name="connsiteX35" fmla="*/ 0 w 585787"/>
              <a:gd name="connsiteY35" fmla="*/ 264319 h 388143"/>
              <a:gd name="connsiteX36" fmla="*/ 54769 w 585787"/>
              <a:gd name="connsiteY36" fmla="*/ 209550 h 388143"/>
              <a:gd name="connsiteX37" fmla="*/ 140494 w 585787"/>
              <a:gd name="connsiteY37" fmla="*/ 209550 h 388143"/>
              <a:gd name="connsiteX38" fmla="*/ 140494 w 585787"/>
              <a:gd name="connsiteY38" fmla="*/ 223838 h 388143"/>
              <a:gd name="connsiteX39" fmla="*/ 54769 w 585787"/>
              <a:gd name="connsiteY39" fmla="*/ 223838 h 388143"/>
              <a:gd name="connsiteX40" fmla="*/ 14288 w 585787"/>
              <a:gd name="connsiteY40" fmla="*/ 264319 h 388143"/>
              <a:gd name="connsiteX41" fmla="*/ 14288 w 585787"/>
              <a:gd name="connsiteY41" fmla="*/ 388144 h 388143"/>
              <a:gd name="connsiteX42" fmla="*/ 492919 w 585787"/>
              <a:gd name="connsiteY42" fmla="*/ 185738 h 388143"/>
              <a:gd name="connsiteX43" fmla="*/ 547688 w 585787"/>
              <a:gd name="connsiteY43" fmla="*/ 130969 h 388143"/>
              <a:gd name="connsiteX44" fmla="*/ 492919 w 585787"/>
              <a:gd name="connsiteY44" fmla="*/ 76200 h 388143"/>
              <a:gd name="connsiteX45" fmla="*/ 438150 w 585787"/>
              <a:gd name="connsiteY45" fmla="*/ 130969 h 388143"/>
              <a:gd name="connsiteX46" fmla="*/ 492919 w 585787"/>
              <a:gd name="connsiteY46" fmla="*/ 185738 h 388143"/>
              <a:gd name="connsiteX47" fmla="*/ 492919 w 585787"/>
              <a:gd name="connsiteY47" fmla="*/ 90488 h 388143"/>
              <a:gd name="connsiteX48" fmla="*/ 533400 w 585787"/>
              <a:gd name="connsiteY48" fmla="*/ 130969 h 388143"/>
              <a:gd name="connsiteX49" fmla="*/ 492919 w 585787"/>
              <a:gd name="connsiteY49" fmla="*/ 171450 h 388143"/>
              <a:gd name="connsiteX50" fmla="*/ 452438 w 585787"/>
              <a:gd name="connsiteY50" fmla="*/ 130969 h 388143"/>
              <a:gd name="connsiteX51" fmla="*/ 492919 w 585787"/>
              <a:gd name="connsiteY51" fmla="*/ 90488 h 388143"/>
              <a:gd name="connsiteX52" fmla="*/ 571500 w 585787"/>
              <a:gd name="connsiteY52" fmla="*/ 388144 h 388143"/>
              <a:gd name="connsiteX53" fmla="*/ 571500 w 585787"/>
              <a:gd name="connsiteY53" fmla="*/ 264319 h 388143"/>
              <a:gd name="connsiteX54" fmla="*/ 531019 w 585787"/>
              <a:gd name="connsiteY54" fmla="*/ 223838 h 388143"/>
              <a:gd name="connsiteX55" fmla="*/ 445294 w 585787"/>
              <a:gd name="connsiteY55" fmla="*/ 223838 h 388143"/>
              <a:gd name="connsiteX56" fmla="*/ 445294 w 585787"/>
              <a:gd name="connsiteY56" fmla="*/ 209550 h 388143"/>
              <a:gd name="connsiteX57" fmla="*/ 531019 w 585787"/>
              <a:gd name="connsiteY57" fmla="*/ 209550 h 388143"/>
              <a:gd name="connsiteX58" fmla="*/ 585788 w 585787"/>
              <a:gd name="connsiteY58" fmla="*/ 264319 h 388143"/>
              <a:gd name="connsiteX59" fmla="*/ 585788 w 585787"/>
              <a:gd name="connsiteY59" fmla="*/ 388144 h 388143"/>
              <a:gd name="connsiteX60" fmla="*/ 571500 w 585787"/>
              <a:gd name="connsiteY60" fmla="*/ 388144 h 38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5787" h="388143">
                <a:moveTo>
                  <a:pt x="292894" y="128588"/>
                </a:moveTo>
                <a:cubicBezTo>
                  <a:pt x="328327" y="128588"/>
                  <a:pt x="357188" y="99727"/>
                  <a:pt x="357188" y="64294"/>
                </a:cubicBezTo>
                <a:cubicBezTo>
                  <a:pt x="357188" y="28861"/>
                  <a:pt x="328327" y="0"/>
                  <a:pt x="292894" y="0"/>
                </a:cubicBezTo>
                <a:cubicBezTo>
                  <a:pt x="257461" y="0"/>
                  <a:pt x="228600" y="28861"/>
                  <a:pt x="228600" y="64294"/>
                </a:cubicBezTo>
                <a:cubicBezTo>
                  <a:pt x="228600" y="99727"/>
                  <a:pt x="257461" y="128588"/>
                  <a:pt x="292894" y="128588"/>
                </a:cubicBezTo>
                <a:close/>
                <a:moveTo>
                  <a:pt x="292894" y="14288"/>
                </a:moveTo>
                <a:cubicBezTo>
                  <a:pt x="320516" y="14288"/>
                  <a:pt x="342900" y="36671"/>
                  <a:pt x="342900" y="64294"/>
                </a:cubicBezTo>
                <a:cubicBezTo>
                  <a:pt x="342900" y="91916"/>
                  <a:pt x="320516" y="114300"/>
                  <a:pt x="292894" y="114300"/>
                </a:cubicBezTo>
                <a:cubicBezTo>
                  <a:pt x="265271" y="114300"/>
                  <a:pt x="242888" y="91916"/>
                  <a:pt x="242888" y="64294"/>
                </a:cubicBezTo>
                <a:cubicBezTo>
                  <a:pt x="242888" y="36671"/>
                  <a:pt x="265271" y="14288"/>
                  <a:pt x="292894" y="14288"/>
                </a:cubicBezTo>
                <a:close/>
                <a:moveTo>
                  <a:pt x="400050" y="388144"/>
                </a:moveTo>
                <a:lnTo>
                  <a:pt x="400050" y="216694"/>
                </a:lnTo>
                <a:cubicBezTo>
                  <a:pt x="400050" y="189071"/>
                  <a:pt x="377666" y="166688"/>
                  <a:pt x="350044" y="166688"/>
                </a:cubicBezTo>
                <a:lnTo>
                  <a:pt x="235744" y="166688"/>
                </a:lnTo>
                <a:cubicBezTo>
                  <a:pt x="208121" y="166688"/>
                  <a:pt x="185738" y="189071"/>
                  <a:pt x="185738" y="216694"/>
                </a:cubicBezTo>
                <a:lnTo>
                  <a:pt x="185738" y="388144"/>
                </a:lnTo>
                <a:lnTo>
                  <a:pt x="171450" y="388144"/>
                </a:lnTo>
                <a:lnTo>
                  <a:pt x="171450" y="216694"/>
                </a:lnTo>
                <a:cubicBezTo>
                  <a:pt x="171450" y="181261"/>
                  <a:pt x="200311" y="152400"/>
                  <a:pt x="235744" y="152400"/>
                </a:cubicBezTo>
                <a:lnTo>
                  <a:pt x="350044" y="152400"/>
                </a:lnTo>
                <a:cubicBezTo>
                  <a:pt x="385477" y="152400"/>
                  <a:pt x="414338" y="181261"/>
                  <a:pt x="414338" y="216694"/>
                </a:cubicBezTo>
                <a:lnTo>
                  <a:pt x="414338" y="388144"/>
                </a:lnTo>
                <a:lnTo>
                  <a:pt x="400050" y="388144"/>
                </a:lnTo>
                <a:close/>
                <a:moveTo>
                  <a:pt x="92869" y="76200"/>
                </a:moveTo>
                <a:cubicBezTo>
                  <a:pt x="62675" y="76200"/>
                  <a:pt x="38100" y="100775"/>
                  <a:pt x="38100" y="130969"/>
                </a:cubicBezTo>
                <a:cubicBezTo>
                  <a:pt x="38100" y="161163"/>
                  <a:pt x="62675" y="185738"/>
                  <a:pt x="92869" y="185738"/>
                </a:cubicBezTo>
                <a:cubicBezTo>
                  <a:pt x="123063" y="185738"/>
                  <a:pt x="147638" y="161163"/>
                  <a:pt x="147638" y="130969"/>
                </a:cubicBezTo>
                <a:cubicBezTo>
                  <a:pt x="147638" y="100775"/>
                  <a:pt x="123063" y="76200"/>
                  <a:pt x="92869" y="76200"/>
                </a:cubicBezTo>
                <a:close/>
                <a:moveTo>
                  <a:pt x="92869" y="171450"/>
                </a:moveTo>
                <a:cubicBezTo>
                  <a:pt x="70580" y="171450"/>
                  <a:pt x="52388" y="153257"/>
                  <a:pt x="52388" y="130969"/>
                </a:cubicBezTo>
                <a:cubicBezTo>
                  <a:pt x="52388" y="108680"/>
                  <a:pt x="70580" y="90488"/>
                  <a:pt x="92869" y="90488"/>
                </a:cubicBezTo>
                <a:cubicBezTo>
                  <a:pt x="115157" y="90488"/>
                  <a:pt x="133350" y="108680"/>
                  <a:pt x="133350" y="130969"/>
                </a:cubicBezTo>
                <a:cubicBezTo>
                  <a:pt x="133350" y="153257"/>
                  <a:pt x="115157" y="171450"/>
                  <a:pt x="92869" y="171450"/>
                </a:cubicBezTo>
                <a:close/>
                <a:moveTo>
                  <a:pt x="14288" y="388144"/>
                </a:moveTo>
                <a:lnTo>
                  <a:pt x="0" y="388144"/>
                </a:lnTo>
                <a:lnTo>
                  <a:pt x="0" y="264319"/>
                </a:lnTo>
                <a:cubicBezTo>
                  <a:pt x="0" y="234125"/>
                  <a:pt x="24575" y="209550"/>
                  <a:pt x="54769" y="209550"/>
                </a:cubicBezTo>
                <a:lnTo>
                  <a:pt x="140494" y="209550"/>
                </a:lnTo>
                <a:lnTo>
                  <a:pt x="140494" y="223838"/>
                </a:lnTo>
                <a:lnTo>
                  <a:pt x="54769" y="223838"/>
                </a:lnTo>
                <a:cubicBezTo>
                  <a:pt x="32480" y="223838"/>
                  <a:pt x="14288" y="242030"/>
                  <a:pt x="14288" y="264319"/>
                </a:cubicBezTo>
                <a:lnTo>
                  <a:pt x="14288" y="388144"/>
                </a:lnTo>
                <a:close/>
                <a:moveTo>
                  <a:pt x="492919" y="185738"/>
                </a:moveTo>
                <a:cubicBezTo>
                  <a:pt x="523113" y="185738"/>
                  <a:pt x="547688" y="161163"/>
                  <a:pt x="547688" y="130969"/>
                </a:cubicBezTo>
                <a:cubicBezTo>
                  <a:pt x="547688" y="100775"/>
                  <a:pt x="523113" y="76200"/>
                  <a:pt x="492919" y="76200"/>
                </a:cubicBezTo>
                <a:cubicBezTo>
                  <a:pt x="462725" y="76200"/>
                  <a:pt x="438150" y="100775"/>
                  <a:pt x="438150" y="130969"/>
                </a:cubicBezTo>
                <a:cubicBezTo>
                  <a:pt x="438150" y="161163"/>
                  <a:pt x="462725" y="185738"/>
                  <a:pt x="492919" y="185738"/>
                </a:cubicBezTo>
                <a:close/>
                <a:moveTo>
                  <a:pt x="492919" y="90488"/>
                </a:moveTo>
                <a:cubicBezTo>
                  <a:pt x="515207" y="90488"/>
                  <a:pt x="533400" y="108680"/>
                  <a:pt x="533400" y="130969"/>
                </a:cubicBezTo>
                <a:cubicBezTo>
                  <a:pt x="533400" y="153257"/>
                  <a:pt x="515207" y="171450"/>
                  <a:pt x="492919" y="171450"/>
                </a:cubicBezTo>
                <a:cubicBezTo>
                  <a:pt x="470630" y="171450"/>
                  <a:pt x="452438" y="153257"/>
                  <a:pt x="452438" y="130969"/>
                </a:cubicBezTo>
                <a:cubicBezTo>
                  <a:pt x="452438" y="108680"/>
                  <a:pt x="470630" y="90488"/>
                  <a:pt x="492919" y="90488"/>
                </a:cubicBezTo>
                <a:close/>
                <a:moveTo>
                  <a:pt x="571500" y="388144"/>
                </a:moveTo>
                <a:lnTo>
                  <a:pt x="571500" y="264319"/>
                </a:lnTo>
                <a:cubicBezTo>
                  <a:pt x="571500" y="242030"/>
                  <a:pt x="553307" y="223838"/>
                  <a:pt x="531019" y="223838"/>
                </a:cubicBezTo>
                <a:lnTo>
                  <a:pt x="445294" y="223838"/>
                </a:lnTo>
                <a:lnTo>
                  <a:pt x="445294" y="209550"/>
                </a:lnTo>
                <a:lnTo>
                  <a:pt x="531019" y="209550"/>
                </a:lnTo>
                <a:cubicBezTo>
                  <a:pt x="561213" y="209550"/>
                  <a:pt x="585788" y="234125"/>
                  <a:pt x="585788" y="264319"/>
                </a:cubicBezTo>
                <a:lnTo>
                  <a:pt x="585788" y="388144"/>
                </a:lnTo>
                <a:lnTo>
                  <a:pt x="571500" y="388144"/>
                </a:lnTo>
                <a:close/>
              </a:path>
            </a:pathLst>
          </a:custGeom>
          <a:solidFill>
            <a:schemeClr val="bg1"/>
          </a:solidFill>
          <a:ln w="9525" cap="flat">
            <a:noFill/>
            <a:prstDash val="solid"/>
            <a:miter/>
          </a:ln>
        </p:spPr>
        <p:txBody>
          <a:bodyPr rtlCol="0" anchor="ctr"/>
          <a:lstStyle/>
          <a:p>
            <a:pPr defTabSz="609608">
              <a:defRPr/>
            </a:pPr>
            <a:endParaRPr lang="en-US" sz="2400" dirty="0">
              <a:solidFill>
                <a:srgbClr val="00BCEB"/>
              </a:solidFill>
              <a:latin typeface="CiscoSansTT ExtraLight" panose="020B0303020201020303" pitchFamily="34" charset="0"/>
              <a:cs typeface="+mn-cs"/>
              <a:sym typeface="CiscoSansTT ExtraLight"/>
            </a:endParaRPr>
          </a:p>
        </p:txBody>
      </p:sp>
      <p:pic>
        <p:nvPicPr>
          <p:cNvPr id="24" name="Graphic 23">
            <a:extLst>
              <a:ext uri="{FF2B5EF4-FFF2-40B4-BE49-F238E27FC236}">
                <a16:creationId xmlns:a16="http://schemas.microsoft.com/office/drawing/2014/main" id="{BCDC4562-09EC-ECCD-38D3-F071DA5E91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6732" y="1690689"/>
            <a:ext cx="983702" cy="983702"/>
          </a:xfrm>
          <a:prstGeom prst="rect">
            <a:avLst/>
          </a:prstGeom>
        </p:spPr>
      </p:pic>
    </p:spTree>
    <p:extLst>
      <p:ext uri="{BB962C8B-B14F-4D97-AF65-F5344CB8AC3E}">
        <p14:creationId xmlns:p14="http://schemas.microsoft.com/office/powerpoint/2010/main" val="26598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5745265-9C25-0666-AF27-261116709D0F}"/>
              </a:ext>
            </a:extLst>
          </p:cNvPr>
          <p:cNvGrpSpPr/>
          <p:nvPr/>
        </p:nvGrpSpPr>
        <p:grpSpPr>
          <a:xfrm>
            <a:off x="4162702" y="1321254"/>
            <a:ext cx="3866595" cy="4662850"/>
            <a:chOff x="4162702" y="1321254"/>
            <a:chExt cx="3866595" cy="4662850"/>
          </a:xfrm>
        </p:grpSpPr>
        <p:sp>
          <p:nvSpPr>
            <p:cNvPr id="13" name="Round Single Corner Rectangle 12">
              <a:extLst>
                <a:ext uri="{FF2B5EF4-FFF2-40B4-BE49-F238E27FC236}">
                  <a16:creationId xmlns:a16="http://schemas.microsoft.com/office/drawing/2014/main" id="{9EC460BE-A339-C339-01E2-DAABE57749A7}"/>
                </a:ext>
              </a:extLst>
            </p:cNvPr>
            <p:cNvSpPr/>
            <p:nvPr/>
          </p:nvSpPr>
          <p:spPr>
            <a:xfrm flipH="1" flipV="1">
              <a:off x="4162702" y="1321254"/>
              <a:ext cx="3866595" cy="4662850"/>
            </a:xfrm>
            <a:prstGeom prst="round1Rect">
              <a:avLst>
                <a:gd name="adj" fmla="val 50000"/>
              </a:avLst>
            </a:prstGeom>
            <a:solidFill>
              <a:srgbClr val="6BBF4E"/>
            </a:solidFill>
            <a:ln w="1143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D643D0-1321-D6C1-7669-3ABA801CB9CD}"/>
                </a:ext>
              </a:extLst>
            </p:cNvPr>
            <p:cNvSpPr txBox="1"/>
            <p:nvPr/>
          </p:nvSpPr>
          <p:spPr>
            <a:xfrm>
              <a:off x="6223706" y="2246017"/>
              <a:ext cx="1612047" cy="830997"/>
            </a:xfrm>
            <a:prstGeom prst="rect">
              <a:avLst/>
            </a:prstGeom>
            <a:noFill/>
          </p:spPr>
          <p:txBody>
            <a:bodyPr wrap="square" rtlCol="0">
              <a:spAutoFit/>
            </a:bodyPr>
            <a:lstStyle/>
            <a:p>
              <a:r>
                <a:rPr lang="en-US" sz="2400" b="1" dirty="0">
                  <a:solidFill>
                    <a:schemeClr val="bg1"/>
                  </a:solidFill>
                  <a:latin typeface="CiscoSansTT" panose="020B0503020201020303" pitchFamily="34" charset="0"/>
                  <a:cs typeface="CiscoSansTT" panose="020B0503020201020303" pitchFamily="34" charset="0"/>
                </a:rPr>
                <a:t>Trusted</a:t>
              </a:r>
            </a:p>
            <a:p>
              <a:r>
                <a:rPr lang="en-US" sz="2400" b="1" dirty="0">
                  <a:solidFill>
                    <a:schemeClr val="bg1"/>
                  </a:solidFill>
                  <a:latin typeface="CiscoSansTT" panose="020B0503020201020303" pitchFamily="34" charset="0"/>
                  <a:cs typeface="CiscoSansTT" panose="020B0503020201020303" pitchFamily="34" charset="0"/>
                </a:rPr>
                <a:t>Devices</a:t>
              </a:r>
            </a:p>
          </p:txBody>
        </p:sp>
        <p:sp>
          <p:nvSpPr>
            <p:cNvPr id="33" name="Oval 32">
              <a:extLst>
                <a:ext uri="{FF2B5EF4-FFF2-40B4-BE49-F238E27FC236}">
                  <a16:creationId xmlns:a16="http://schemas.microsoft.com/office/drawing/2014/main" id="{B02028B1-5786-9CA4-1C6E-D9175977D07D}"/>
                </a:ext>
              </a:extLst>
            </p:cNvPr>
            <p:cNvSpPr/>
            <p:nvPr/>
          </p:nvSpPr>
          <p:spPr>
            <a:xfrm>
              <a:off x="4415395" y="2066851"/>
              <a:ext cx="1620875" cy="1620874"/>
            </a:xfrm>
            <a:prstGeom prst="ellipse">
              <a:avLst/>
            </a:prstGeom>
            <a:blipFill>
              <a:blip r:embed="rId3"/>
              <a:stretch>
                <a:fillRect/>
              </a:stretch>
            </a:blip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lstStyle/>
            <a:p>
              <a:pPr algn="ctr" defTabSz="609406"/>
              <a:endParaRPr lang="en-US">
                <a:solidFill>
                  <a:srgbClr val="414244"/>
                </a:solidFill>
                <a:latin typeface="CiscoSansTT Light"/>
              </a:endParaRPr>
            </a:p>
          </p:txBody>
        </p:sp>
        <p:sp>
          <p:nvSpPr>
            <p:cNvPr id="43" name="Rectangle 42">
              <a:extLst>
                <a:ext uri="{FF2B5EF4-FFF2-40B4-BE49-F238E27FC236}">
                  <a16:creationId xmlns:a16="http://schemas.microsoft.com/office/drawing/2014/main" id="{69419C84-DBB6-E84F-82A6-FD2553D8F87F}"/>
                </a:ext>
              </a:extLst>
            </p:cNvPr>
            <p:cNvSpPr/>
            <p:nvPr/>
          </p:nvSpPr>
          <p:spPr>
            <a:xfrm>
              <a:off x="6204708" y="3173566"/>
              <a:ext cx="1590539" cy="2169825"/>
            </a:xfrm>
            <a:prstGeom prst="rect">
              <a:avLst/>
            </a:prstGeom>
            <a:noFill/>
            <a:ln w="9525" cap="flat" cmpd="sng" algn="ctr">
              <a:noFill/>
              <a:prstDash val="sysDot"/>
              <a:round/>
              <a:headEnd type="none" w="med" len="med"/>
              <a:tailEnd type="none" w="med" len="med"/>
            </a:ln>
            <a:effectLst/>
          </p:spPr>
          <p:txBody>
            <a:bodyPr rtlCol="0" anchor="t">
              <a:spAutoFit/>
            </a:bodyPr>
            <a:lstStyle/>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r>
                <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rPr>
                <a:t>Trust only securely registered and managed devices</a:t>
              </a:r>
            </a:p>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r>
                <a:rPr lang="en-US" sz="1200" kern="0" dirty="0">
                  <a:solidFill>
                    <a:schemeClr val="tx2"/>
                  </a:solidFill>
                  <a:latin typeface="CiscoSansTT ExtraLight" panose="020B0303020201020303" pitchFamily="34" charset="0"/>
                </a:rPr>
                <a:t>Manage endpoint posture</a:t>
              </a:r>
              <a:endPar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endParaRPr>
            </a:p>
            <a:p>
              <a:pPr marL="119063" indent="-119063" defTabSz="609585" fontAlgn="base">
                <a:spcBef>
                  <a:spcPct val="0"/>
                </a:spcBef>
                <a:spcAft>
                  <a:spcPts val="600"/>
                </a:spcAft>
                <a:buFont typeface="Arial" panose="020B0604020202020204" pitchFamily="34" charset="0"/>
                <a:buChar char="•"/>
                <a:defRPr/>
              </a:pPr>
              <a:r>
                <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rPr>
                <a:t>Easily deploy to contractors &amp; third-parties</a:t>
              </a:r>
            </a:p>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endPar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endParaRPr>
            </a:p>
          </p:txBody>
        </p:sp>
      </p:grpSp>
      <p:sp>
        <p:nvSpPr>
          <p:cNvPr id="2" name="Title 1">
            <a:extLst>
              <a:ext uri="{FF2B5EF4-FFF2-40B4-BE49-F238E27FC236}">
                <a16:creationId xmlns:a16="http://schemas.microsoft.com/office/drawing/2014/main" id="{F6FCBAED-90F6-A516-D953-95D4E9029685}"/>
              </a:ext>
            </a:extLst>
          </p:cNvPr>
          <p:cNvSpPr>
            <a:spLocks noGrp="1"/>
          </p:cNvSpPr>
          <p:nvPr>
            <p:ph type="title"/>
          </p:nvPr>
        </p:nvSpPr>
        <p:spPr>
          <a:xfrm>
            <a:off x="488577" y="442686"/>
            <a:ext cx="10865223" cy="1248002"/>
          </a:xfrm>
        </p:spPr>
        <p:txBody>
          <a:bodyPr>
            <a:normAutofit fontScale="90000"/>
          </a:bodyPr>
          <a:lstStyle/>
          <a:p>
            <a:r>
              <a:rPr lang="en-US"/>
              <a:t>Raise the Bar against Credentials Compromise</a:t>
            </a:r>
          </a:p>
        </p:txBody>
      </p:sp>
      <p:sp>
        <p:nvSpPr>
          <p:cNvPr id="41" name="Oval 40">
            <a:extLst>
              <a:ext uri="{FF2B5EF4-FFF2-40B4-BE49-F238E27FC236}">
                <a16:creationId xmlns:a16="http://schemas.microsoft.com/office/drawing/2014/main" id="{EBBE796A-91EC-DB99-E078-552DED58DA00}"/>
              </a:ext>
            </a:extLst>
          </p:cNvPr>
          <p:cNvSpPr/>
          <p:nvPr/>
        </p:nvSpPr>
        <p:spPr>
          <a:xfrm>
            <a:off x="7809417" y="2457580"/>
            <a:ext cx="427543" cy="427543"/>
          </a:xfrm>
          <a:prstGeom prst="ellipse">
            <a:avLst/>
          </a:prstGeom>
          <a:solidFill>
            <a:srgbClr val="54A0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lt1"/>
                </a:solidFill>
                <a:latin typeface="CiscoSansTT" panose="020B0503020201020303" pitchFamily="34" charset="0"/>
                <a:cs typeface="CiscoSansTT" panose="020B0503020201020303" pitchFamily="34" charset="0"/>
              </a:rPr>
              <a:t>+</a:t>
            </a:r>
          </a:p>
        </p:txBody>
      </p:sp>
      <p:grpSp>
        <p:nvGrpSpPr>
          <p:cNvPr id="23" name="Group 22">
            <a:extLst>
              <a:ext uri="{FF2B5EF4-FFF2-40B4-BE49-F238E27FC236}">
                <a16:creationId xmlns:a16="http://schemas.microsoft.com/office/drawing/2014/main" id="{0EEDE726-0EA0-03B8-C5D4-29BA3AD4A13A}"/>
              </a:ext>
            </a:extLst>
          </p:cNvPr>
          <p:cNvGrpSpPr/>
          <p:nvPr/>
        </p:nvGrpSpPr>
        <p:grpSpPr>
          <a:xfrm>
            <a:off x="-1" y="1321254"/>
            <a:ext cx="3866595" cy="4662850"/>
            <a:chOff x="-1" y="1321254"/>
            <a:chExt cx="3866595" cy="4662850"/>
          </a:xfrm>
        </p:grpSpPr>
        <p:sp>
          <p:nvSpPr>
            <p:cNvPr id="19" name="Round Single Corner Rectangle 18">
              <a:extLst>
                <a:ext uri="{FF2B5EF4-FFF2-40B4-BE49-F238E27FC236}">
                  <a16:creationId xmlns:a16="http://schemas.microsoft.com/office/drawing/2014/main" id="{BB6DBA29-30CE-7167-B946-E3A336E68C4F}"/>
                </a:ext>
              </a:extLst>
            </p:cNvPr>
            <p:cNvSpPr/>
            <p:nvPr/>
          </p:nvSpPr>
          <p:spPr>
            <a:xfrm flipV="1">
              <a:off x="-1" y="1321254"/>
              <a:ext cx="3866595" cy="4662850"/>
            </a:xfrm>
            <a:prstGeom prst="round1Rect">
              <a:avLst>
                <a:gd name="adj" fmla="val 49999"/>
              </a:avLst>
            </a:prstGeom>
            <a:solidFill>
              <a:srgbClr val="6BBF4E">
                <a:alpha val="80000"/>
              </a:srgbClr>
            </a:solidFill>
            <a:ln w="1143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CCE05B-D5B2-631C-4886-422952BB71ED}"/>
                </a:ext>
              </a:extLst>
            </p:cNvPr>
            <p:cNvSpPr/>
            <p:nvPr/>
          </p:nvSpPr>
          <p:spPr>
            <a:xfrm flipH="1">
              <a:off x="316571" y="2045021"/>
              <a:ext cx="1670364" cy="1670364"/>
            </a:xfrm>
            <a:prstGeom prst="ellipse">
              <a:avLst/>
            </a:prstGeom>
            <a:blipFill>
              <a:blip r:embed="rId4"/>
              <a:stretch>
                <a:fillRect/>
              </a:stretch>
            </a:blip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lstStyle/>
            <a:p>
              <a:pPr algn="ctr" defTabSz="609406"/>
              <a:endParaRPr lang="en-US">
                <a:solidFill>
                  <a:srgbClr val="414244"/>
                </a:solidFill>
                <a:latin typeface="CiscoSansTT Light"/>
              </a:endParaRPr>
            </a:p>
          </p:txBody>
        </p:sp>
        <p:sp>
          <p:nvSpPr>
            <p:cNvPr id="18" name="TextBox 17">
              <a:extLst>
                <a:ext uri="{FF2B5EF4-FFF2-40B4-BE49-F238E27FC236}">
                  <a16:creationId xmlns:a16="http://schemas.microsoft.com/office/drawing/2014/main" id="{B16A2276-CF89-145F-3AA0-A80B6C79D8FA}"/>
                </a:ext>
              </a:extLst>
            </p:cNvPr>
            <p:cNvSpPr txBox="1"/>
            <p:nvPr/>
          </p:nvSpPr>
          <p:spPr>
            <a:xfrm>
              <a:off x="2128042" y="2246017"/>
              <a:ext cx="1612047" cy="830997"/>
            </a:xfrm>
            <a:prstGeom prst="rect">
              <a:avLst/>
            </a:prstGeom>
            <a:noFill/>
          </p:spPr>
          <p:txBody>
            <a:bodyPr wrap="square" rtlCol="0">
              <a:spAutoFit/>
            </a:bodyPr>
            <a:lstStyle/>
            <a:p>
              <a:r>
                <a:rPr lang="en-US" sz="2400" b="1" dirty="0">
                  <a:solidFill>
                    <a:schemeClr val="bg1"/>
                  </a:solidFill>
                  <a:latin typeface="CiscoSansTT" panose="020B0503020201020303" pitchFamily="34" charset="0"/>
                  <a:cs typeface="CiscoSansTT" panose="020B0503020201020303" pitchFamily="34" charset="0"/>
                </a:rPr>
                <a:t>Trusted Users</a:t>
              </a:r>
            </a:p>
          </p:txBody>
        </p:sp>
        <p:sp>
          <p:nvSpPr>
            <p:cNvPr id="42" name="Rectangle 41">
              <a:extLst>
                <a:ext uri="{FF2B5EF4-FFF2-40B4-BE49-F238E27FC236}">
                  <a16:creationId xmlns:a16="http://schemas.microsoft.com/office/drawing/2014/main" id="{A4C85C7D-B874-7D3D-2AC7-A959C265A90B}"/>
                </a:ext>
              </a:extLst>
            </p:cNvPr>
            <p:cNvSpPr/>
            <p:nvPr/>
          </p:nvSpPr>
          <p:spPr>
            <a:xfrm>
              <a:off x="2108750" y="3173566"/>
              <a:ext cx="1740334" cy="1538883"/>
            </a:xfrm>
            <a:prstGeom prst="rect">
              <a:avLst/>
            </a:prstGeom>
            <a:noFill/>
            <a:ln w="9525" cap="flat" cmpd="sng" algn="ctr">
              <a:noFill/>
              <a:prstDash val="sysDot"/>
              <a:round/>
              <a:headEnd type="none" w="med" len="med"/>
              <a:tailEnd type="none" w="med" len="med"/>
            </a:ln>
            <a:effectLst/>
          </p:spPr>
          <p:txBody>
            <a:bodyPr rtlCol="0" anchor="t">
              <a:spAutoFit/>
            </a:bodyPr>
            <a:lstStyle/>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r>
                <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rPr>
                <a:t>Broadest application coverage with traditional MFA</a:t>
              </a:r>
            </a:p>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r>
                <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rPr>
                <a:t>Diverse set of authenticators</a:t>
              </a:r>
            </a:p>
            <a:p>
              <a:pPr marL="119063" marR="0" lvl="0" indent="-119063" defTabSz="609585" eaLnBrk="1" fontAlgn="base" latinLnBrk="0" hangingPunct="1">
                <a:lnSpc>
                  <a:spcPct val="100000"/>
                </a:lnSpc>
                <a:spcBef>
                  <a:spcPct val="0"/>
                </a:spcBef>
                <a:spcAft>
                  <a:spcPts val="600"/>
                </a:spcAft>
                <a:buClrTx/>
                <a:buSzTx/>
                <a:buFont typeface="Arial" panose="020B0604020202020204" pitchFamily="34" charset="0"/>
                <a:buChar char="•"/>
                <a:defRPr/>
              </a:pPr>
              <a:r>
                <a:rPr kumimoji="0" lang="en-US" sz="1200" u="none" strike="noStrike" kern="0" cap="none" spc="0" normalizeH="0" baseline="0" noProof="0" dirty="0">
                  <a:ln>
                    <a:noFill/>
                  </a:ln>
                  <a:solidFill>
                    <a:schemeClr val="tx2"/>
                  </a:solidFill>
                  <a:effectLst/>
                  <a:uLnTx/>
                  <a:uFillTx/>
                  <a:latin typeface="CiscoSansTT ExtraLight" panose="020B0303020201020303" pitchFamily="34" charset="0"/>
                  <a:ea typeface="+mn-ea"/>
                  <a:cs typeface="+mn-cs"/>
                </a:rPr>
                <a:t>Simple for both admins &amp; users</a:t>
              </a:r>
            </a:p>
          </p:txBody>
        </p:sp>
      </p:grpSp>
      <p:grpSp>
        <p:nvGrpSpPr>
          <p:cNvPr id="25" name="Group 24">
            <a:extLst>
              <a:ext uri="{FF2B5EF4-FFF2-40B4-BE49-F238E27FC236}">
                <a16:creationId xmlns:a16="http://schemas.microsoft.com/office/drawing/2014/main" id="{903D96EE-7AEA-922D-46F5-CA7CF795359D}"/>
              </a:ext>
            </a:extLst>
          </p:cNvPr>
          <p:cNvGrpSpPr/>
          <p:nvPr/>
        </p:nvGrpSpPr>
        <p:grpSpPr>
          <a:xfrm>
            <a:off x="8325405" y="1321254"/>
            <a:ext cx="3866595" cy="4662850"/>
            <a:chOff x="8325405" y="1321254"/>
            <a:chExt cx="3866595" cy="4662850"/>
          </a:xfrm>
        </p:grpSpPr>
        <p:sp>
          <p:nvSpPr>
            <p:cNvPr id="7" name="Round Diagonal Corner Rectangle 6">
              <a:extLst>
                <a:ext uri="{FF2B5EF4-FFF2-40B4-BE49-F238E27FC236}">
                  <a16:creationId xmlns:a16="http://schemas.microsoft.com/office/drawing/2014/main" id="{8DCB3888-9388-3453-2E6C-C1187E1D7893}"/>
                </a:ext>
              </a:extLst>
            </p:cNvPr>
            <p:cNvSpPr/>
            <p:nvPr/>
          </p:nvSpPr>
          <p:spPr>
            <a:xfrm>
              <a:off x="8325405" y="1321254"/>
              <a:ext cx="3866595" cy="4662850"/>
            </a:xfrm>
            <a:prstGeom prst="round2DiagRect">
              <a:avLst>
                <a:gd name="adj1" fmla="val 44419"/>
                <a:gd name="adj2" fmla="val 0"/>
              </a:avLst>
            </a:prstGeom>
            <a:solidFill>
              <a:srgbClr val="54A0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8647DE9-8C88-A3F3-04E8-7A426D04F087}"/>
                </a:ext>
              </a:extLst>
            </p:cNvPr>
            <p:cNvSpPr/>
            <p:nvPr/>
          </p:nvSpPr>
          <p:spPr>
            <a:xfrm flipH="1">
              <a:off x="8417849" y="2066851"/>
              <a:ext cx="1613627" cy="1613626"/>
            </a:xfrm>
            <a:prstGeom prst="ellipse">
              <a:avLst/>
            </a:prstGeom>
            <a:blipFill>
              <a:blip r:embed="rId5"/>
              <a:stretch>
                <a:fillRect/>
              </a:stretch>
            </a:blip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lstStyle/>
            <a:p>
              <a:pPr algn="ctr" defTabSz="609406"/>
              <a:endParaRPr lang="en-US">
                <a:solidFill>
                  <a:srgbClr val="414244"/>
                </a:solidFill>
                <a:latin typeface="CiscoSansTT Light"/>
              </a:endParaRPr>
            </a:p>
          </p:txBody>
        </p:sp>
        <p:sp>
          <p:nvSpPr>
            <p:cNvPr id="36" name="TextBox 35">
              <a:extLst>
                <a:ext uri="{FF2B5EF4-FFF2-40B4-BE49-F238E27FC236}">
                  <a16:creationId xmlns:a16="http://schemas.microsoft.com/office/drawing/2014/main" id="{5B9912D1-88DE-52F8-1DC3-B9AF7FC76AFD}"/>
                </a:ext>
              </a:extLst>
            </p:cNvPr>
            <p:cNvSpPr txBox="1"/>
            <p:nvPr/>
          </p:nvSpPr>
          <p:spPr>
            <a:xfrm>
              <a:off x="10242265" y="2246017"/>
              <a:ext cx="1612047" cy="830997"/>
            </a:xfrm>
            <a:prstGeom prst="rect">
              <a:avLst/>
            </a:prstGeom>
            <a:noFill/>
          </p:spPr>
          <p:txBody>
            <a:bodyPr wrap="square" rtlCol="0">
              <a:spAutoFit/>
            </a:bodyPr>
            <a:lstStyle/>
            <a:p>
              <a:r>
                <a:rPr lang="en-US" sz="2400" b="1" dirty="0">
                  <a:solidFill>
                    <a:schemeClr val="bg1"/>
                  </a:solidFill>
                  <a:latin typeface="CiscoSansTT" panose="020B0503020201020303" pitchFamily="34" charset="0"/>
                  <a:cs typeface="CiscoSansTT" panose="020B0503020201020303" pitchFamily="34" charset="0"/>
                </a:rPr>
                <a:t>Trusted Context</a:t>
              </a:r>
            </a:p>
          </p:txBody>
        </p:sp>
        <p:sp>
          <p:nvSpPr>
            <p:cNvPr id="44" name="Rectangle 43">
              <a:extLst>
                <a:ext uri="{FF2B5EF4-FFF2-40B4-BE49-F238E27FC236}">
                  <a16:creationId xmlns:a16="http://schemas.microsoft.com/office/drawing/2014/main" id="{6524C74F-D791-6BCC-3351-9364ABEE7EAB}"/>
                </a:ext>
              </a:extLst>
            </p:cNvPr>
            <p:cNvSpPr/>
            <p:nvPr/>
          </p:nvSpPr>
          <p:spPr>
            <a:xfrm>
              <a:off x="10178121" y="3173566"/>
              <a:ext cx="1740334" cy="1354217"/>
            </a:xfrm>
            <a:prstGeom prst="rect">
              <a:avLst/>
            </a:prstGeom>
            <a:noFill/>
            <a:ln w="9525" cap="flat" cmpd="sng" algn="ctr">
              <a:noFill/>
              <a:prstDash val="sysDot"/>
              <a:round/>
              <a:headEnd type="none" w="med" len="med"/>
              <a:tailEnd type="none" w="med" len="med"/>
            </a:ln>
            <a:effectLst/>
          </p:spPr>
          <p:txBody>
            <a:bodyPr rtlCol="0" anchor="t">
              <a:spAutoFit/>
            </a:bodyPr>
            <a:lstStyle/>
            <a:p>
              <a:pPr marL="119063" indent="-119063" defTabSz="609585" fontAlgn="base">
                <a:spcBef>
                  <a:spcPct val="0"/>
                </a:spcBef>
                <a:spcAft>
                  <a:spcPts val="600"/>
                </a:spcAft>
                <a:buFont typeface="Arial" panose="020B0604020202020204" pitchFamily="34" charset="0"/>
                <a:buChar char="•"/>
                <a:defRPr/>
              </a:pPr>
              <a:r>
                <a:rPr lang="en-US" sz="1200" kern="0" dirty="0">
                  <a:solidFill>
                    <a:schemeClr val="tx2"/>
                  </a:solidFill>
                  <a:latin typeface="CiscoSansTT ExtraLight" panose="020B0303020201020303" pitchFamily="34" charset="0"/>
                </a:rPr>
                <a:t>Visibility into identity centric telemetry</a:t>
              </a:r>
            </a:p>
            <a:p>
              <a:pPr marL="119063" indent="-119063" defTabSz="609585" fontAlgn="base">
                <a:spcBef>
                  <a:spcPct val="0"/>
                </a:spcBef>
                <a:spcAft>
                  <a:spcPts val="600"/>
                </a:spcAft>
                <a:buFont typeface="Arial" panose="020B0604020202020204" pitchFamily="34" charset="0"/>
                <a:buChar char="•"/>
                <a:defRPr/>
              </a:pPr>
              <a:r>
                <a:rPr lang="en-US" sz="1200" kern="0" dirty="0">
                  <a:solidFill>
                    <a:schemeClr val="tx2"/>
                  </a:solidFill>
                  <a:latin typeface="CiscoSansTT ExtraLight" panose="020B0303020201020303" pitchFamily="34" charset="0"/>
                </a:rPr>
                <a:t>Understand baseline activity</a:t>
              </a:r>
            </a:p>
            <a:p>
              <a:pPr marL="119063" indent="-119063" defTabSz="609585" fontAlgn="base">
                <a:spcBef>
                  <a:spcPct val="0"/>
                </a:spcBef>
                <a:spcAft>
                  <a:spcPts val="600"/>
                </a:spcAft>
                <a:buFont typeface="Arial" panose="020B0604020202020204" pitchFamily="34" charset="0"/>
                <a:buChar char="•"/>
                <a:defRPr/>
              </a:pPr>
              <a:r>
                <a:rPr lang="en-US" sz="1200" kern="0" dirty="0">
                  <a:solidFill>
                    <a:schemeClr val="tx2"/>
                  </a:solidFill>
                  <a:latin typeface="CiscoSansTT ExtraLight" panose="020B0303020201020303" pitchFamily="34" charset="0"/>
                </a:rPr>
                <a:t>React to anomalies and identity threats</a:t>
              </a:r>
            </a:p>
          </p:txBody>
        </p:sp>
      </p:grpSp>
      <p:sp>
        <p:nvSpPr>
          <p:cNvPr id="40" name="Oval 39">
            <a:extLst>
              <a:ext uri="{FF2B5EF4-FFF2-40B4-BE49-F238E27FC236}">
                <a16:creationId xmlns:a16="http://schemas.microsoft.com/office/drawing/2014/main" id="{F2605335-FAD1-B754-BDD1-11D92F84970F}"/>
              </a:ext>
            </a:extLst>
          </p:cNvPr>
          <p:cNvSpPr/>
          <p:nvPr/>
        </p:nvSpPr>
        <p:spPr>
          <a:xfrm>
            <a:off x="3647734" y="2457580"/>
            <a:ext cx="427543" cy="427543"/>
          </a:xfrm>
          <a:prstGeom prst="ellipse">
            <a:avLst/>
          </a:prstGeom>
          <a:solidFill>
            <a:srgbClr val="74BF4B"/>
          </a:solidFill>
          <a:ln w="22225">
            <a:noFill/>
          </a:ln>
          <a:effectLst/>
        </p:spPr>
        <p:txBody>
          <a:bodyPr rtlCol="0" anchor="ctr"/>
          <a:lstStyle/>
          <a:p>
            <a:pPr algn="ctr" defTabSz="609418" fontAlgn="auto">
              <a:spcBef>
                <a:spcPts val="0"/>
              </a:spcBef>
              <a:spcAft>
                <a:spcPts val="0"/>
              </a:spcAft>
              <a:defRPr/>
            </a:pPr>
            <a:r>
              <a:rPr lang="en-US" sz="3200" b="1" kern="0" dirty="0">
                <a:solidFill>
                  <a:srgbClr val="FFFFFF"/>
                </a:solidFill>
                <a:latin typeface="CiscoSansTT" panose="020B0503020201020303" pitchFamily="34" charset="0"/>
                <a:cs typeface="CiscoSansTT" panose="020B0503020201020303" pitchFamily="34" charset="0"/>
              </a:rPr>
              <a:t>+</a:t>
            </a:r>
          </a:p>
        </p:txBody>
      </p:sp>
    </p:spTree>
    <p:extLst>
      <p:ext uri="{BB962C8B-B14F-4D97-AF65-F5344CB8AC3E}">
        <p14:creationId xmlns:p14="http://schemas.microsoft.com/office/powerpoint/2010/main" val="153962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3A4D1-D403-B798-3C0B-1F09C32D2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93472-D8C6-D017-92E3-5148F977B0C2}"/>
              </a:ext>
            </a:extLst>
          </p:cNvPr>
          <p:cNvSpPr>
            <a:spLocks noGrp="1"/>
          </p:cNvSpPr>
          <p:nvPr>
            <p:ph type="title"/>
          </p:nvPr>
        </p:nvSpPr>
        <p:spPr>
          <a:xfrm>
            <a:off x="1728511" y="2004096"/>
            <a:ext cx="8996516" cy="2852737"/>
          </a:xfrm>
        </p:spPr>
        <p:txBody>
          <a:bodyPr>
            <a:normAutofit fontScale="90000"/>
          </a:bodyPr>
          <a:lstStyle/>
          <a:p>
            <a:r>
              <a:rPr lang="en-US"/>
              <a:t>To illustrate the problems in the authentication space, let’s use the example of an airport</a:t>
            </a:r>
            <a:br>
              <a:rPr lang="en-US"/>
            </a:br>
            <a:endParaRPr lang="en-US"/>
          </a:p>
        </p:txBody>
      </p:sp>
    </p:spTree>
    <p:extLst>
      <p:ext uri="{BB962C8B-B14F-4D97-AF65-F5344CB8AC3E}">
        <p14:creationId xmlns:p14="http://schemas.microsoft.com/office/powerpoint/2010/main" val="128465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CEC0AF6-A713-EA4C-9B77-FE5CAA100617}"/>
              </a:ext>
            </a:extLst>
          </p:cNvPr>
          <p:cNvGrpSpPr/>
          <p:nvPr/>
        </p:nvGrpSpPr>
        <p:grpSpPr>
          <a:xfrm>
            <a:off x="992107" y="2854181"/>
            <a:ext cx="2898152" cy="1158074"/>
            <a:chOff x="992107" y="2946167"/>
            <a:chExt cx="2898152" cy="1158074"/>
          </a:xfrm>
        </p:grpSpPr>
        <p:pic>
          <p:nvPicPr>
            <p:cNvPr id="8" name="Graphic 7">
              <a:extLst>
                <a:ext uri="{FF2B5EF4-FFF2-40B4-BE49-F238E27FC236}">
                  <a16:creationId xmlns:a16="http://schemas.microsoft.com/office/drawing/2014/main" id="{56D4EBA5-84DE-C577-969C-EC9BD9BD7E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49780" y="3327001"/>
              <a:ext cx="777240" cy="777240"/>
            </a:xfrm>
            <a:prstGeom prst="rect">
              <a:avLst/>
            </a:prstGeom>
          </p:spPr>
        </p:pic>
        <p:sp>
          <p:nvSpPr>
            <p:cNvPr id="14" name="TextBox 13">
              <a:extLst>
                <a:ext uri="{FF2B5EF4-FFF2-40B4-BE49-F238E27FC236}">
                  <a16:creationId xmlns:a16="http://schemas.microsoft.com/office/drawing/2014/main" id="{958FE192-8796-16BD-A966-A61BFCA8B0FD}"/>
                </a:ext>
              </a:extLst>
            </p:cNvPr>
            <p:cNvSpPr txBox="1"/>
            <p:nvPr/>
          </p:nvSpPr>
          <p:spPr>
            <a:xfrm>
              <a:off x="992107" y="2946167"/>
              <a:ext cx="2898152"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Bob needs to catch a flight.</a:t>
              </a:r>
            </a:p>
          </p:txBody>
        </p:sp>
      </p:grpSp>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74312" y="1371600"/>
              <a:ext cx="777240" cy="777240"/>
            </a:xfrm>
            <a:prstGeom prst="rect">
              <a:avLst/>
            </a:prstGeom>
          </p:spPr>
        </p:pic>
      </p:grpSp>
    </p:spTree>
    <p:extLst>
      <p:ext uri="{BB962C8B-B14F-4D97-AF65-F5344CB8AC3E}">
        <p14:creationId xmlns:p14="http://schemas.microsoft.com/office/powerpoint/2010/main" val="26323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C37E18-6151-2C9E-F35A-3A85E4625CFF}"/>
              </a:ext>
            </a:extLst>
          </p:cNvPr>
          <p:cNvSpPr/>
          <p:nvPr/>
        </p:nvSpPr>
        <p:spPr>
          <a:xfrm rot="10800000" flipH="1" flipV="1">
            <a:off x="0" y="800776"/>
            <a:ext cx="12192000" cy="5243408"/>
          </a:xfrm>
          <a:prstGeom prst="rect">
            <a:avLst/>
          </a:prstGeom>
          <a:solidFill>
            <a:srgbClr val="363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8FE192-8796-16BD-A966-A61BFCA8B0FD}"/>
              </a:ext>
            </a:extLst>
          </p:cNvPr>
          <p:cNvSpPr txBox="1"/>
          <p:nvPr/>
        </p:nvSpPr>
        <p:spPr>
          <a:xfrm>
            <a:off x="1300242" y="4190617"/>
            <a:ext cx="2281881" cy="307777"/>
          </a:xfrm>
          <a:prstGeom prst="rect">
            <a:avLst/>
          </a:prstGeom>
          <a:noFill/>
        </p:spPr>
        <p:txBody>
          <a:bodyPr wrap="square" rtlCol="0">
            <a:spAutoFit/>
          </a:bodyPr>
          <a:lstStyle/>
          <a:p>
            <a:pPr algn="ctr"/>
            <a:r>
              <a:rPr lang="en-US" sz="1400" b="1" dirty="0">
                <a:solidFill>
                  <a:schemeClr val="bg1"/>
                </a:solidFill>
                <a:latin typeface="CiscoSansTT" panose="020B0503020201020303" pitchFamily="34" charset="0"/>
                <a:cs typeface="CiscoSansTT" panose="020B0503020201020303" pitchFamily="34" charset="0"/>
              </a:rPr>
              <a:t>Ticket Counter</a:t>
            </a:r>
          </a:p>
        </p:txBody>
      </p:sp>
      <p:pic>
        <p:nvPicPr>
          <p:cNvPr id="7" name="Graphic 6" descr="Register outline">
            <a:extLst>
              <a:ext uri="{FF2B5EF4-FFF2-40B4-BE49-F238E27FC236}">
                <a16:creationId xmlns:a16="http://schemas.microsoft.com/office/drawing/2014/main" id="{F923114F-544D-9CEB-8287-558585B446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508" y="4653196"/>
            <a:ext cx="777240" cy="777240"/>
          </a:xfrm>
          <a:prstGeom prst="rect">
            <a:avLst/>
          </a:prstGeom>
        </p:spPr>
      </p:pic>
      <p:pic>
        <p:nvPicPr>
          <p:cNvPr id="3" name="Graphic 2" descr="Suitcase outline">
            <a:extLst>
              <a:ext uri="{FF2B5EF4-FFF2-40B4-BE49-F238E27FC236}">
                <a16:creationId xmlns:a16="http://schemas.microsoft.com/office/drawing/2014/main" id="{0C7A2E95-66FB-010E-3C55-084C0FCCFD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86048" y="4653196"/>
            <a:ext cx="777240" cy="777240"/>
          </a:xfrm>
          <a:prstGeom prst="rect">
            <a:avLst/>
          </a:prstGeom>
        </p:spPr>
      </p:pic>
      <p:pic>
        <p:nvPicPr>
          <p:cNvPr id="11" name="Graphic 10">
            <a:extLst>
              <a:ext uri="{FF2B5EF4-FFF2-40B4-BE49-F238E27FC236}">
                <a16:creationId xmlns:a16="http://schemas.microsoft.com/office/drawing/2014/main" id="{AE34A513-37E7-0522-8190-8B96C8146E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66778" y="4653196"/>
            <a:ext cx="777240" cy="777240"/>
          </a:xfrm>
          <a:prstGeom prst="rect">
            <a:avLst/>
          </a:prstGeom>
        </p:spPr>
      </p:pic>
      <p:grpSp>
        <p:nvGrpSpPr>
          <p:cNvPr id="26" name="Group 25">
            <a:extLst>
              <a:ext uri="{FF2B5EF4-FFF2-40B4-BE49-F238E27FC236}">
                <a16:creationId xmlns:a16="http://schemas.microsoft.com/office/drawing/2014/main" id="{8564364B-3F8B-5651-CE62-5B1570270844}"/>
              </a:ext>
            </a:extLst>
          </p:cNvPr>
          <p:cNvGrpSpPr/>
          <p:nvPr/>
        </p:nvGrpSpPr>
        <p:grpSpPr>
          <a:xfrm>
            <a:off x="10406282" y="1239054"/>
            <a:ext cx="1290418" cy="1290418"/>
            <a:chOff x="9917723" y="1120005"/>
            <a:chExt cx="1290418" cy="1290418"/>
          </a:xfrm>
        </p:grpSpPr>
        <p:sp>
          <p:nvSpPr>
            <p:cNvPr id="23" name="Oval 22">
              <a:extLst>
                <a:ext uri="{FF2B5EF4-FFF2-40B4-BE49-F238E27FC236}">
                  <a16:creationId xmlns:a16="http://schemas.microsoft.com/office/drawing/2014/main" id="{DD154FD1-CCBE-A087-AEA6-7FA220589500}"/>
                </a:ext>
              </a:extLst>
            </p:cNvPr>
            <p:cNvSpPr/>
            <p:nvPr/>
          </p:nvSpPr>
          <p:spPr>
            <a:xfrm>
              <a:off x="9917723" y="1120005"/>
              <a:ext cx="1290418" cy="1290418"/>
            </a:xfrm>
            <a:prstGeom prst="ellipse">
              <a:avLst/>
            </a:prstGeom>
            <a:solidFill>
              <a:srgbClr val="74B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1700CDB-064E-04ED-B12D-CC01B211A67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74312" y="1371600"/>
              <a:ext cx="777240" cy="777240"/>
            </a:xfrm>
            <a:prstGeom prst="rect">
              <a:avLst/>
            </a:prstGeom>
          </p:spPr>
        </p:pic>
      </p:grpSp>
      <p:sp>
        <p:nvSpPr>
          <p:cNvPr id="44" name="Arc 43">
            <a:extLst>
              <a:ext uri="{FF2B5EF4-FFF2-40B4-BE49-F238E27FC236}">
                <a16:creationId xmlns:a16="http://schemas.microsoft.com/office/drawing/2014/main" id="{7F942736-7500-BC2D-6477-35F711D6BB26}"/>
              </a:ext>
            </a:extLst>
          </p:cNvPr>
          <p:cNvSpPr/>
          <p:nvPr/>
        </p:nvSpPr>
        <p:spPr>
          <a:xfrm>
            <a:off x="-633049" y="2975852"/>
            <a:ext cx="2938962" cy="2218367"/>
          </a:xfrm>
          <a:prstGeom prst="arc">
            <a:avLst/>
          </a:prstGeom>
          <a:ln w="254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70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7">
      <a:dk1>
        <a:srgbClr val="000000"/>
      </a:dk1>
      <a:lt1>
        <a:srgbClr val="FFFFFF"/>
      </a:lt1>
      <a:dk2>
        <a:srgbClr val="122434"/>
      </a:dk2>
      <a:lt2>
        <a:srgbClr val="F1F6F8"/>
      </a:lt2>
      <a:accent1>
        <a:srgbClr val="00D7F7"/>
      </a:accent1>
      <a:accent2>
        <a:srgbClr val="FF5E2C"/>
      </a:accent2>
      <a:accent3>
        <a:srgbClr val="F5F5F3"/>
      </a:accent3>
      <a:accent4>
        <a:srgbClr val="EE63ED"/>
      </a:accent4>
      <a:accent5>
        <a:srgbClr val="FFD351"/>
      </a:accent5>
      <a:accent6>
        <a:srgbClr val="F9F07A"/>
      </a:accent6>
      <a:hlink>
        <a:srgbClr val="00D3F7"/>
      </a:hlink>
      <a:folHlink>
        <a:srgbClr val="FF5E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3ed8d93-eec9-406b-8ba0-ea585209b03e">
      <Terms xmlns="http://schemas.microsoft.com/office/infopath/2007/PartnerControls"/>
    </lcf76f155ced4ddcb4097134ff3c332f>
    <TaxCatchAll xmlns="e9effacc-62c2-45f7-8ed1-688831a784d1" xsi:nil="true"/>
    <SharedWithUsers xmlns="e9effacc-62c2-45f7-8ed1-688831a784d1">
      <UserInfo>
        <DisplayName>James Songcayawon (jsongcay)</DisplayName>
        <AccountId>14749</AccountId>
        <AccountType/>
      </UserInfo>
      <UserInfo>
        <DisplayName>Denise Knight -X (decope - EXPERIS US INC at Cisco)</DisplayName>
        <AccountId>7800</AccountId>
        <AccountType/>
      </UserInfo>
      <UserInfo>
        <DisplayName>Natalie Sanchez (natalsan)</DisplayName>
        <AccountId>266</AccountId>
        <AccountType/>
      </UserInfo>
      <UserInfo>
        <DisplayName>Mary Jane Duty -X (mduty - EXPERIS US INC at Cisco)</DisplayName>
        <AccountId>12937</AccountId>
        <AccountType/>
      </UserInfo>
    </SharedWithUsers>
    <MediaLengthInSeconds xmlns="b3ed8d93-eec9-406b-8ba0-ea585209b03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28D765ED789F4BAF2EE0FD6502B569" ma:contentTypeVersion="18" ma:contentTypeDescription="Create a new document." ma:contentTypeScope="" ma:versionID="363feed634c51c694af2cb7fceca7ed4">
  <xsd:schema xmlns:xsd="http://www.w3.org/2001/XMLSchema" xmlns:xs="http://www.w3.org/2001/XMLSchema" xmlns:p="http://schemas.microsoft.com/office/2006/metadata/properties" xmlns:ns2="b3ed8d93-eec9-406b-8ba0-ea585209b03e" xmlns:ns3="e9effacc-62c2-45f7-8ed1-688831a784d1" targetNamespace="http://schemas.microsoft.com/office/2006/metadata/properties" ma:root="true" ma:fieldsID="edddcaff75a67a996f26d19c8df833c6" ns2:_="" ns3:_="">
    <xsd:import namespace="b3ed8d93-eec9-406b-8ba0-ea585209b03e"/>
    <xsd:import namespace="e9effacc-62c2-45f7-8ed1-688831a784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d8d93-eec9-406b-8ba0-ea585209b0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effacc-62c2-45f7-8ed1-688831a784d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85788c3-8e5e-47cc-a1b5-c5da63c379bd}" ma:internalName="TaxCatchAll" ma:showField="CatchAllData" ma:web="e9effacc-62c2-45f7-8ed1-688831a784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9F7D77-9993-4A68-9B83-4329FFEE25D4}">
  <ds:schemaRefs>
    <ds:schemaRef ds:uri="http://purl.org/dc/terms/"/>
    <ds:schemaRef ds:uri="http://purl.org/dc/dcmitype/"/>
    <ds:schemaRef ds:uri="http://www.w3.org/XML/1998/namespace"/>
    <ds:schemaRef ds:uri="http://purl.org/dc/elements/1.1/"/>
    <ds:schemaRef ds:uri="b3ed8d93-eec9-406b-8ba0-ea585209b03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9effacc-62c2-45f7-8ed1-688831a784d1"/>
  </ds:schemaRefs>
</ds:datastoreItem>
</file>

<file path=customXml/itemProps2.xml><?xml version="1.0" encoding="utf-8"?>
<ds:datastoreItem xmlns:ds="http://schemas.openxmlformats.org/officeDocument/2006/customXml" ds:itemID="{A3ED962B-E0D3-4D14-99B4-8188F1F6D1EE}">
  <ds:schemaRefs>
    <ds:schemaRef ds:uri="http://schemas.microsoft.com/sharepoint/v3/contenttype/forms"/>
  </ds:schemaRefs>
</ds:datastoreItem>
</file>

<file path=customXml/itemProps3.xml><?xml version="1.0" encoding="utf-8"?>
<ds:datastoreItem xmlns:ds="http://schemas.openxmlformats.org/officeDocument/2006/customXml" ds:itemID="{C4AB265F-6C36-420B-B667-009A26FB93A1}">
  <ds:schemaRefs>
    <ds:schemaRef ds:uri="b3ed8d93-eec9-406b-8ba0-ea585209b03e"/>
    <ds:schemaRef ds:uri="e9effacc-62c2-45f7-8ed1-688831a784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8f49a32-fde3-48a5-9266-b5b0972a22dc}" enabled="1" method="Standard" siteId="{5ae1af62-9505-4097-a69a-c1553ef7840e}" contentBits="2" removed="0"/>
</clbl:labelList>
</file>

<file path=docProps/app.xml><?xml version="1.0" encoding="utf-8"?>
<Properties xmlns="http://schemas.openxmlformats.org/officeDocument/2006/extended-properties" xmlns:vt="http://schemas.openxmlformats.org/officeDocument/2006/docPropsVTypes">
  <TotalTime>1227</TotalTime>
  <Words>2059</Words>
  <Application>Microsoft Macintosh PowerPoint</Application>
  <PresentationFormat>Widescreen</PresentationFormat>
  <Paragraphs>187</Paragraphs>
  <Slides>34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Calibri</vt:lpstr>
      <vt:lpstr>CiscoSansTT</vt:lpstr>
      <vt:lpstr>CiscoSansTT ExtraLight</vt:lpstr>
      <vt:lpstr>CiscoSansTT Light</vt:lpstr>
      <vt:lpstr>CiscoSansTT Medium</vt:lpstr>
      <vt:lpstr>Office Theme</vt:lpstr>
      <vt:lpstr>Give Your Users a Diamond Status Authentication Experience</vt:lpstr>
      <vt:lpstr>Do you consider consuming an audiobook reading?</vt:lpstr>
      <vt:lpstr>PowerPoint Presentation</vt:lpstr>
      <vt:lpstr>The State of Authentication Today</vt:lpstr>
      <vt:lpstr>The State of Authentication Today</vt:lpstr>
      <vt:lpstr>Raise the Bar against Credentials Compromise</vt:lpstr>
      <vt:lpstr>To illustrate the problems in the authentication space, let’s use the example of an airport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Anatomy of a Regular Workday</vt:lpstr>
      <vt:lpstr>Anatomy of a Regular Workday</vt:lpstr>
      <vt:lpstr>What is the Diamond  Status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frustrate attackers, not users</vt:lpstr>
      <vt:lpstr>Let’s frustrate attackers, not users</vt:lpstr>
      <vt:lpstr>Airport security coordination </vt:lpstr>
      <vt:lpstr>But, react to risk dynamically when appropriate</vt:lpstr>
      <vt:lpstr>But, react to risk dynamically when appropriate</vt:lpstr>
      <vt:lpstr>How do we make this a reality?</vt:lpstr>
      <vt:lpstr>It takes all of us!</vt:lpstr>
      <vt:lpstr>Do you consider consuming an audiobook reading?</vt:lpstr>
      <vt:lpstr>See me at the Cisco booth (#1301) to discuss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McKinney</dc:creator>
  <cp:lastModifiedBy>Chris Anderson (canders3)</cp:lastModifiedBy>
  <cp:revision>4</cp:revision>
  <dcterms:created xsi:type="dcterms:W3CDTF">2022-05-18T17:54:46Z</dcterms:created>
  <dcterms:modified xsi:type="dcterms:W3CDTF">2026-03-28T02:54:53Z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0x010100F928D765ED789F4BAF2EE0FD6502B569</vt:lpwstr>
  </property>
  <property fmtid="{D5CDD505-2E9C-101B-9397-08002B2CF9AE}" pid="3" name="Order">
    <vt:r8>74100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MediaServiceImageTags">
    <vt:lpwstr/>
  </property>
  <property fmtid="{D5CDD505-2E9C-101B-9397-08002B2CF9AE}" pid="13" name="ClassificationContentMarkingFooterLocations">
    <vt:lpwstr>Office Theme:5</vt:lpwstr>
  </property>
  <property fmtid="{D5CDD505-2E9C-101B-9397-08002B2CF9AE}" pid="14" name="ClassificationContentMarkingFooterText">
    <vt:lpwstr>Cisco Confidential</vt:lpwstr>
  </property>
</Properties>
</file>